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58" r:id="rId3"/>
    <p:sldId id="257" r:id="rId4"/>
    <p:sldId id="268" r:id="rId5"/>
    <p:sldId id="269" r:id="rId6"/>
    <p:sldId id="260" r:id="rId7"/>
    <p:sldId id="263" r:id="rId8"/>
    <p:sldId id="259" r:id="rId9"/>
    <p:sldId id="264" r:id="rId10"/>
    <p:sldId id="272" r:id="rId11"/>
    <p:sldId id="274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28" autoAdjust="0"/>
  </p:normalViewPr>
  <p:slideViewPr>
    <p:cSldViewPr>
      <p:cViewPr>
        <p:scale>
          <a:sx n="70" d="100"/>
          <a:sy n="70" d="100"/>
        </p:scale>
        <p:origin x="-1296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5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2F7B09-D3E8-44BD-8D5A-D06E3CF7C59A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5C9963-F566-42AD-9E80-391A81A9EB57}">
      <dgm:prSet phldrT="[Текст]" custT="1"/>
      <dgm:spPr/>
      <dgm:t>
        <a:bodyPr/>
        <a:lstStyle/>
        <a:p>
          <a:pPr algn="r">
            <a:spcAft>
              <a:spcPct val="35000"/>
            </a:spcAft>
          </a:pPr>
          <a:r>
            <a:rPr lang="ru-RU" sz="1800" b="1" i="1" dirty="0" smtClean="0">
              <a:solidFill>
                <a:srgbClr val="C00000"/>
              </a:solidFill>
              <a:latin typeface="+mn-lt"/>
            </a:rPr>
            <a:t>Научное обоснование </a:t>
          </a:r>
          <a:r>
            <a:rPr lang="ru-RU" sz="1800" i="0" dirty="0" smtClean="0">
              <a:latin typeface="+mn-lt"/>
            </a:rPr>
            <a:t>Программы и используемых</a:t>
          </a:r>
          <a:r>
            <a:rPr lang="ru-RU" sz="1800" i="0" baseline="0" dirty="0" smtClean="0">
              <a:latin typeface="+mn-lt"/>
            </a:rPr>
            <a:t> методов реабилитации. </a:t>
          </a:r>
        </a:p>
        <a:p>
          <a:pPr algn="r" rtl="0">
            <a:spcAft>
              <a:spcPts val="0"/>
            </a:spcAft>
          </a:pPr>
          <a:r>
            <a:rPr lang="ru-RU" sz="1800" i="0" baseline="0" dirty="0" smtClean="0">
              <a:latin typeface="+mn-lt"/>
            </a:rPr>
            <a:t>Реализация </a:t>
          </a:r>
          <a:r>
            <a:rPr lang="ru-RU" sz="1800" b="1" i="1" baseline="0" dirty="0" err="1" smtClean="0">
              <a:solidFill>
                <a:srgbClr val="C00000"/>
              </a:solidFill>
              <a:latin typeface="+mn-lt"/>
            </a:rPr>
            <a:t>компетентностного</a:t>
          </a:r>
          <a:r>
            <a:rPr lang="ru-RU" sz="1800" b="1" i="1" baseline="0" dirty="0" smtClean="0">
              <a:solidFill>
                <a:srgbClr val="C00000"/>
              </a:solidFill>
              <a:latin typeface="+mn-lt"/>
            </a:rPr>
            <a:t> подхода </a:t>
          </a:r>
          <a:r>
            <a:rPr lang="ru-RU" sz="1800" i="0" baseline="0" dirty="0" smtClean="0">
              <a:latin typeface="+mn-lt"/>
            </a:rPr>
            <a:t>на основе </a:t>
          </a:r>
          <a:r>
            <a:rPr kumimoji="0" lang="ru-RU" sz="18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разработанной </a:t>
          </a:r>
          <a:r>
            <a:rPr kumimoji="0" lang="ru-RU" sz="1800" b="1" i="1" dirty="0" smtClean="0">
              <a:solidFill>
                <a:srgbClr val="C00000"/>
              </a:solidFill>
              <a:latin typeface="+mn-lt"/>
              <a:ea typeface="+mn-ea"/>
              <a:cs typeface="+mn-cs"/>
            </a:rPr>
            <a:t>системы</a:t>
          </a:r>
          <a:r>
            <a:rPr kumimoji="0" lang="ru-RU" sz="1800" b="1" i="1" baseline="0" dirty="0" smtClean="0">
              <a:solidFill>
                <a:srgbClr val="C00000"/>
              </a:solidFill>
              <a:latin typeface="+mn-lt"/>
              <a:ea typeface="+mn-ea"/>
              <a:cs typeface="+mn-cs"/>
            </a:rPr>
            <a:t> </a:t>
          </a:r>
          <a:r>
            <a:rPr kumimoji="0" lang="ru-RU" sz="1800" b="1" i="1" dirty="0" smtClean="0">
              <a:solidFill>
                <a:srgbClr val="C00000"/>
              </a:solidFill>
              <a:latin typeface="+mn-lt"/>
              <a:ea typeface="+mn-ea"/>
              <a:cs typeface="+mn-cs"/>
            </a:rPr>
            <a:t>социально-психологических компетенций </a:t>
          </a:r>
        </a:p>
        <a:p>
          <a:pPr algn="r" rtl="0">
            <a:spcAft>
              <a:spcPts val="0"/>
            </a:spcAft>
          </a:pPr>
          <a:r>
            <a:rPr kumimoji="0" lang="ru-RU" sz="18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и соотнесения их с каждым этапом реабилитационного процесса</a:t>
          </a:r>
          <a:endParaRPr lang="ru-RU" sz="1800" dirty="0"/>
        </a:p>
      </dgm:t>
    </dgm:pt>
    <dgm:pt modelId="{10822B3F-42C6-4732-A011-23939980F520}" type="parTrans" cxnId="{B2D1A939-FEB2-4361-8657-191B89BFAE17}">
      <dgm:prSet/>
      <dgm:spPr/>
      <dgm:t>
        <a:bodyPr/>
        <a:lstStyle/>
        <a:p>
          <a:endParaRPr lang="ru-RU"/>
        </a:p>
      </dgm:t>
    </dgm:pt>
    <dgm:pt modelId="{1E994E8D-7F9D-48FA-9477-2EF22CA1C7BB}" type="sibTrans" cxnId="{B2D1A939-FEB2-4361-8657-191B89BFAE17}">
      <dgm:prSet/>
      <dgm:spPr/>
      <dgm:t>
        <a:bodyPr/>
        <a:lstStyle/>
        <a:p>
          <a:endParaRPr lang="ru-RU"/>
        </a:p>
      </dgm:t>
    </dgm:pt>
    <dgm:pt modelId="{3ABF475D-707B-4D9E-A5DF-5C044A77DB20}">
      <dgm:prSet phldrT="[Текст]" custT="1"/>
      <dgm:spPr/>
      <dgm:t>
        <a:bodyPr/>
        <a:lstStyle/>
        <a:p>
          <a:pPr algn="l" rtl="0"/>
          <a:r>
            <a:rPr kumimoji="0" lang="ru-RU" sz="18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Отсутствие научного и методического обоснования, слабое методическое обеспечение социально-психологических технологий</a:t>
          </a:r>
          <a:endParaRPr lang="ru-RU" sz="1800" dirty="0"/>
        </a:p>
      </dgm:t>
    </dgm:pt>
    <dgm:pt modelId="{C217CD4E-E7DD-4B49-BB45-80C35E9DA190}" type="parTrans" cxnId="{9678480E-BEEE-469A-918B-BBE568CC1F02}">
      <dgm:prSet/>
      <dgm:spPr/>
      <dgm:t>
        <a:bodyPr/>
        <a:lstStyle/>
        <a:p>
          <a:endParaRPr lang="ru-RU"/>
        </a:p>
      </dgm:t>
    </dgm:pt>
    <dgm:pt modelId="{BFEAD57F-2AA9-43AC-9098-484629F56746}" type="sibTrans" cxnId="{9678480E-BEEE-469A-918B-BBE568CC1F02}">
      <dgm:prSet/>
      <dgm:spPr/>
      <dgm:t>
        <a:bodyPr/>
        <a:lstStyle/>
        <a:p>
          <a:endParaRPr lang="ru-RU"/>
        </a:p>
      </dgm:t>
    </dgm:pt>
    <dgm:pt modelId="{159A155B-FCBD-4F82-A993-302B122E19F2}">
      <dgm:prSet/>
      <dgm:spPr/>
      <dgm:t>
        <a:bodyPr/>
        <a:lstStyle/>
        <a:p>
          <a:endParaRPr lang="ru-RU"/>
        </a:p>
      </dgm:t>
    </dgm:pt>
    <dgm:pt modelId="{AC7ACDA4-0AB7-4939-97AB-D5984BC1C32C}" type="parTrans" cxnId="{B4F3647C-8F94-4A13-8E62-55AFA693A330}">
      <dgm:prSet/>
      <dgm:spPr/>
      <dgm:t>
        <a:bodyPr/>
        <a:lstStyle/>
        <a:p>
          <a:endParaRPr lang="ru-RU"/>
        </a:p>
      </dgm:t>
    </dgm:pt>
    <dgm:pt modelId="{D3362B75-3734-4F46-BDE7-5C8036D24DAD}" type="sibTrans" cxnId="{B4F3647C-8F94-4A13-8E62-55AFA693A330}">
      <dgm:prSet/>
      <dgm:spPr/>
      <dgm:t>
        <a:bodyPr/>
        <a:lstStyle/>
        <a:p>
          <a:endParaRPr lang="ru-RU"/>
        </a:p>
      </dgm:t>
    </dgm:pt>
    <dgm:pt modelId="{2DA7266C-9F5E-448B-9EC0-F8DBA78DC8F4}" type="pres">
      <dgm:prSet presAssocID="{222F7B09-D3E8-44BD-8D5A-D06E3CF7C59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116EDE-EC26-4481-A044-EC1F39212672}" type="pres">
      <dgm:prSet presAssocID="{222F7B09-D3E8-44BD-8D5A-D06E3CF7C59A}" presName="divider" presStyleLbl="fgShp" presStyleIdx="0" presStyleCnt="1" custLinFactNeighborX="901" custLinFactNeighborY="4955"/>
      <dgm:spPr/>
    </dgm:pt>
    <dgm:pt modelId="{8D92BCFF-A439-44E6-81EB-71B28F0D8810}" type="pres">
      <dgm:prSet presAssocID="{E95C9963-F566-42AD-9E80-391A81A9EB57}" presName="downArrow" presStyleLbl="node1" presStyleIdx="0" presStyleCnt="2" custScaleX="36758" custScaleY="77765" custLinFactNeighborX="-25244" custLinFactNeighborY="27164"/>
      <dgm:spPr/>
    </dgm:pt>
    <dgm:pt modelId="{E4E0DED9-CE07-42C7-B988-B8644772C48C}" type="pres">
      <dgm:prSet presAssocID="{E95C9963-F566-42AD-9E80-391A81A9EB57}" presName="downArrowText" presStyleLbl="revTx" presStyleIdx="0" presStyleCnt="2" custScaleX="1813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CD384F-1BDB-457B-B21C-383290501611}" type="pres">
      <dgm:prSet presAssocID="{3ABF475D-707B-4D9E-A5DF-5C044A77DB20}" presName="upArrow" presStyleLbl="node1" presStyleIdx="1" presStyleCnt="2" custScaleX="39089" custScaleY="79688" custLinFactNeighborX="21180" custLinFactNeighborY="-18750"/>
      <dgm:spPr/>
    </dgm:pt>
    <dgm:pt modelId="{B72029BE-13DA-491B-A3B9-3026FC34AE52}" type="pres">
      <dgm:prSet presAssocID="{3ABF475D-707B-4D9E-A5DF-5C044A77DB20}" presName="upArrowText" presStyleLbl="revTx" presStyleIdx="1" presStyleCnt="2" custScaleX="144245" custLinFactNeighborX="585" custLinFactNeighborY="221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78480E-BEEE-469A-918B-BBE568CC1F02}" srcId="{222F7B09-D3E8-44BD-8D5A-D06E3CF7C59A}" destId="{3ABF475D-707B-4D9E-A5DF-5C044A77DB20}" srcOrd="1" destOrd="0" parTransId="{C217CD4E-E7DD-4B49-BB45-80C35E9DA190}" sibTransId="{BFEAD57F-2AA9-43AC-9098-484629F56746}"/>
    <dgm:cxn modelId="{4E58EC91-A1E2-44EA-8F7D-CDF8BBA20C06}" type="presOf" srcId="{3ABF475D-707B-4D9E-A5DF-5C044A77DB20}" destId="{B72029BE-13DA-491B-A3B9-3026FC34AE52}" srcOrd="0" destOrd="0" presId="urn:microsoft.com/office/officeart/2005/8/layout/arrow3"/>
    <dgm:cxn modelId="{B2D1A939-FEB2-4361-8657-191B89BFAE17}" srcId="{222F7B09-D3E8-44BD-8D5A-D06E3CF7C59A}" destId="{E95C9963-F566-42AD-9E80-391A81A9EB57}" srcOrd="0" destOrd="0" parTransId="{10822B3F-42C6-4732-A011-23939980F520}" sibTransId="{1E994E8D-7F9D-48FA-9477-2EF22CA1C7BB}"/>
    <dgm:cxn modelId="{B4F3647C-8F94-4A13-8E62-55AFA693A330}" srcId="{222F7B09-D3E8-44BD-8D5A-D06E3CF7C59A}" destId="{159A155B-FCBD-4F82-A993-302B122E19F2}" srcOrd="2" destOrd="0" parTransId="{AC7ACDA4-0AB7-4939-97AB-D5984BC1C32C}" sibTransId="{D3362B75-3734-4F46-BDE7-5C8036D24DAD}"/>
    <dgm:cxn modelId="{609E7478-00BB-48C2-BB7F-E3A8BB6419FC}" type="presOf" srcId="{222F7B09-D3E8-44BD-8D5A-D06E3CF7C59A}" destId="{2DA7266C-9F5E-448B-9EC0-F8DBA78DC8F4}" srcOrd="0" destOrd="0" presId="urn:microsoft.com/office/officeart/2005/8/layout/arrow3"/>
    <dgm:cxn modelId="{E2CB9B5A-D3EE-4702-898C-C7699F811D5F}" type="presOf" srcId="{E95C9963-F566-42AD-9E80-391A81A9EB57}" destId="{E4E0DED9-CE07-42C7-B988-B8644772C48C}" srcOrd="0" destOrd="0" presId="urn:microsoft.com/office/officeart/2005/8/layout/arrow3"/>
    <dgm:cxn modelId="{E965DA2B-0B5A-4CCB-B533-24FBB3101B7D}" type="presParOf" srcId="{2DA7266C-9F5E-448B-9EC0-F8DBA78DC8F4}" destId="{4B116EDE-EC26-4481-A044-EC1F39212672}" srcOrd="0" destOrd="0" presId="urn:microsoft.com/office/officeart/2005/8/layout/arrow3"/>
    <dgm:cxn modelId="{AC99319D-F33B-485F-A060-95DB65F0D258}" type="presParOf" srcId="{2DA7266C-9F5E-448B-9EC0-F8DBA78DC8F4}" destId="{8D92BCFF-A439-44E6-81EB-71B28F0D8810}" srcOrd="1" destOrd="0" presId="urn:microsoft.com/office/officeart/2005/8/layout/arrow3"/>
    <dgm:cxn modelId="{31D10EBA-617D-4BB6-A625-42AD8D7C3FED}" type="presParOf" srcId="{2DA7266C-9F5E-448B-9EC0-F8DBA78DC8F4}" destId="{E4E0DED9-CE07-42C7-B988-B8644772C48C}" srcOrd="2" destOrd="0" presId="urn:microsoft.com/office/officeart/2005/8/layout/arrow3"/>
    <dgm:cxn modelId="{EC788118-224D-4B92-B589-D54DD34261C9}" type="presParOf" srcId="{2DA7266C-9F5E-448B-9EC0-F8DBA78DC8F4}" destId="{1CCD384F-1BDB-457B-B21C-383290501611}" srcOrd="3" destOrd="0" presId="urn:microsoft.com/office/officeart/2005/8/layout/arrow3"/>
    <dgm:cxn modelId="{A4DC13D3-193D-48EE-A557-0ACC2C7BD691}" type="presParOf" srcId="{2DA7266C-9F5E-448B-9EC0-F8DBA78DC8F4}" destId="{B72029BE-13DA-491B-A3B9-3026FC34AE52}" srcOrd="4" destOrd="0" presId="urn:microsoft.com/office/officeart/2005/8/layout/arrow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2F7B09-D3E8-44BD-8D5A-D06E3CF7C59A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5C9963-F566-42AD-9E80-391A81A9EB57}">
      <dgm:prSet phldrT="[Текст]" custT="1"/>
      <dgm:spPr/>
      <dgm:t>
        <a:bodyPr/>
        <a:lstStyle/>
        <a:p>
          <a:pPr algn="r">
            <a:lnSpc>
              <a:spcPct val="90000"/>
            </a:lnSpc>
            <a:spcBef>
              <a:spcPts val="0"/>
            </a:spcBef>
            <a:spcAft>
              <a:spcPts val="600"/>
            </a:spcAft>
          </a:pPr>
          <a:r>
            <a:rPr kumimoji="0" lang="ru-RU" sz="1800" i="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Акцентирование внимания на </a:t>
          </a:r>
          <a:r>
            <a:rPr kumimoji="0" lang="ru-RU" sz="1800" b="1" i="1" dirty="0" smtClean="0">
              <a:solidFill>
                <a:srgbClr val="C00000"/>
              </a:solidFill>
              <a:latin typeface="+mn-lt"/>
              <a:ea typeface="+mn-ea"/>
              <a:cs typeface="+mn-cs"/>
            </a:rPr>
            <a:t>мотивационном компоненте </a:t>
          </a:r>
          <a:r>
            <a:rPr kumimoji="0" lang="ru-RU" sz="1800" b="0" i="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реабилитационной среды.</a:t>
          </a:r>
        </a:p>
        <a:p>
          <a:pPr algn="r">
            <a:lnSpc>
              <a:spcPct val="90000"/>
            </a:lnSpc>
            <a:spcBef>
              <a:spcPts val="600"/>
            </a:spcBef>
            <a:spcAft>
              <a:spcPts val="0"/>
            </a:spcAft>
          </a:pPr>
          <a:r>
            <a:rPr kumimoji="0" lang="ru-RU" sz="1800" i="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 Реализация </a:t>
          </a:r>
          <a:r>
            <a:rPr kumimoji="0" lang="ru-RU" sz="1800" b="1" i="1" dirty="0" smtClean="0">
              <a:solidFill>
                <a:srgbClr val="C00000"/>
              </a:solidFill>
              <a:latin typeface="+mn-lt"/>
              <a:ea typeface="+mn-ea"/>
              <a:cs typeface="+mn-cs"/>
            </a:rPr>
            <a:t>специальных методов мотивации </a:t>
          </a:r>
          <a:r>
            <a:rPr kumimoji="0" lang="ru-RU" sz="1800" i="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реабилитируемых на выздоровление и здоровый образ жизни</a:t>
          </a:r>
          <a:endParaRPr lang="ru-RU" sz="1800" dirty="0"/>
        </a:p>
      </dgm:t>
    </dgm:pt>
    <dgm:pt modelId="{10822B3F-42C6-4732-A011-23939980F520}" type="parTrans" cxnId="{B2D1A939-FEB2-4361-8657-191B89BFAE17}">
      <dgm:prSet/>
      <dgm:spPr/>
      <dgm:t>
        <a:bodyPr/>
        <a:lstStyle/>
        <a:p>
          <a:pPr>
            <a:lnSpc>
              <a:spcPct val="9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1E994E8D-7F9D-48FA-9477-2EF22CA1C7BB}" type="sibTrans" cxnId="{B2D1A939-FEB2-4361-8657-191B89BFAE17}">
      <dgm:prSet/>
      <dgm:spPr/>
      <dgm:t>
        <a:bodyPr/>
        <a:lstStyle/>
        <a:p>
          <a:pPr>
            <a:lnSpc>
              <a:spcPct val="9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3ABF475D-707B-4D9E-A5DF-5C044A77DB20}">
      <dgm:prSet phldrT="[Текст]" custT="1"/>
      <dgm:spPr/>
      <dgm:t>
        <a:bodyPr/>
        <a:lstStyle/>
        <a:p>
          <a:pPr algn="l" rtl="0">
            <a:lnSpc>
              <a:spcPct val="90000"/>
            </a:lnSpc>
            <a:spcBef>
              <a:spcPts val="0"/>
            </a:spcBef>
            <a:spcAft>
              <a:spcPts val="0"/>
            </a:spcAft>
          </a:pPr>
          <a:r>
            <a:rPr lang="ru-RU" sz="1800" baseline="0" dirty="0" smtClean="0">
              <a:latin typeface="+mn-lt"/>
            </a:rPr>
            <a:t>Не разработаны </a:t>
          </a:r>
        </a:p>
        <a:p>
          <a:pPr algn="l" rtl="0">
            <a:lnSpc>
              <a:spcPct val="90000"/>
            </a:lnSpc>
            <a:spcBef>
              <a:spcPts val="0"/>
            </a:spcBef>
            <a:spcAft>
              <a:spcPts val="0"/>
            </a:spcAft>
          </a:pPr>
          <a:r>
            <a:rPr lang="ru-RU" sz="1800" baseline="0" dirty="0" smtClean="0">
              <a:latin typeface="+mn-lt"/>
            </a:rPr>
            <a:t>мотивационные программы </a:t>
          </a:r>
        </a:p>
        <a:p>
          <a:pPr algn="l" rtl="0">
            <a:lnSpc>
              <a:spcPct val="90000"/>
            </a:lnSpc>
            <a:spcBef>
              <a:spcPts val="0"/>
            </a:spcBef>
            <a:spcAft>
              <a:spcPts val="0"/>
            </a:spcAft>
          </a:pPr>
          <a:r>
            <a:rPr lang="ru-RU" sz="1800" baseline="0" dirty="0" smtClean="0">
              <a:latin typeface="+mn-lt"/>
            </a:rPr>
            <a:t>как целостная технология воздействия на реабилитируемых </a:t>
          </a:r>
          <a:endParaRPr lang="ru-RU" sz="1800" dirty="0"/>
        </a:p>
      </dgm:t>
    </dgm:pt>
    <dgm:pt modelId="{C217CD4E-E7DD-4B49-BB45-80C35E9DA190}" type="parTrans" cxnId="{9678480E-BEEE-469A-918B-BBE568CC1F02}">
      <dgm:prSet/>
      <dgm:spPr/>
      <dgm:t>
        <a:bodyPr/>
        <a:lstStyle/>
        <a:p>
          <a:pPr>
            <a:lnSpc>
              <a:spcPct val="9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BFEAD57F-2AA9-43AC-9098-484629F56746}" type="sibTrans" cxnId="{9678480E-BEEE-469A-918B-BBE568CC1F02}">
      <dgm:prSet/>
      <dgm:spPr/>
      <dgm:t>
        <a:bodyPr/>
        <a:lstStyle/>
        <a:p>
          <a:pPr>
            <a:lnSpc>
              <a:spcPct val="9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159A155B-FCBD-4F82-A993-302B122E19F2}">
      <dgm:prSet/>
      <dgm:spPr/>
      <dgm:t>
        <a:bodyPr/>
        <a:lstStyle/>
        <a:p>
          <a:endParaRPr lang="ru-RU"/>
        </a:p>
      </dgm:t>
    </dgm:pt>
    <dgm:pt modelId="{AC7ACDA4-0AB7-4939-97AB-D5984BC1C32C}" type="parTrans" cxnId="{B4F3647C-8F94-4A13-8E62-55AFA693A330}">
      <dgm:prSet/>
      <dgm:spPr/>
      <dgm:t>
        <a:bodyPr/>
        <a:lstStyle/>
        <a:p>
          <a:pPr>
            <a:lnSpc>
              <a:spcPct val="9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D3362B75-3734-4F46-BDE7-5C8036D24DAD}" type="sibTrans" cxnId="{B4F3647C-8F94-4A13-8E62-55AFA693A330}">
      <dgm:prSet/>
      <dgm:spPr/>
      <dgm:t>
        <a:bodyPr/>
        <a:lstStyle/>
        <a:p>
          <a:pPr>
            <a:lnSpc>
              <a:spcPct val="9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2DA7266C-9F5E-448B-9EC0-F8DBA78DC8F4}" type="pres">
      <dgm:prSet presAssocID="{222F7B09-D3E8-44BD-8D5A-D06E3CF7C59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116EDE-EC26-4481-A044-EC1F39212672}" type="pres">
      <dgm:prSet presAssocID="{222F7B09-D3E8-44BD-8D5A-D06E3CF7C59A}" presName="divider" presStyleLbl="fgShp" presStyleIdx="0" presStyleCnt="1" custLinFactNeighborX="901" custLinFactNeighborY="4955"/>
      <dgm:spPr/>
    </dgm:pt>
    <dgm:pt modelId="{8D92BCFF-A439-44E6-81EB-71B28F0D8810}" type="pres">
      <dgm:prSet presAssocID="{E95C9963-F566-42AD-9E80-391A81A9EB57}" presName="downArrow" presStyleLbl="node1" presStyleIdx="0" presStyleCnt="2" custScaleX="38604" custScaleY="86297" custLinFactNeighborX="-25244" custLinFactNeighborY="19711"/>
      <dgm:spPr/>
    </dgm:pt>
    <dgm:pt modelId="{E4E0DED9-CE07-42C7-B988-B8644772C48C}" type="pres">
      <dgm:prSet presAssocID="{E95C9963-F566-42AD-9E80-391A81A9EB57}" presName="downArrowText" presStyleLbl="revTx" presStyleIdx="0" presStyleCnt="2" custScaleX="1649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CD384F-1BDB-457B-B21C-383290501611}" type="pres">
      <dgm:prSet presAssocID="{3ABF475D-707B-4D9E-A5DF-5C044A77DB20}" presName="upArrow" presStyleLbl="node1" presStyleIdx="1" presStyleCnt="2" custScaleX="39089" custScaleY="79688" custLinFactNeighborX="21180" custLinFactNeighborY="-18750"/>
      <dgm:spPr/>
    </dgm:pt>
    <dgm:pt modelId="{B72029BE-13DA-491B-A3B9-3026FC34AE52}" type="pres">
      <dgm:prSet presAssocID="{3ABF475D-707B-4D9E-A5DF-5C044A77DB20}" presName="upArrowText" presStyleLbl="revTx" presStyleIdx="1" presStyleCnt="2" custScaleX="136601" custScaleY="55357" custLinFactNeighborX="1317" custLinFactNeighborY="-116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2FDDEE-0B01-4040-83DC-7DBE7A35EFC0}" type="presOf" srcId="{222F7B09-D3E8-44BD-8D5A-D06E3CF7C59A}" destId="{2DA7266C-9F5E-448B-9EC0-F8DBA78DC8F4}" srcOrd="0" destOrd="0" presId="urn:microsoft.com/office/officeart/2005/8/layout/arrow3"/>
    <dgm:cxn modelId="{9678480E-BEEE-469A-918B-BBE568CC1F02}" srcId="{222F7B09-D3E8-44BD-8D5A-D06E3CF7C59A}" destId="{3ABF475D-707B-4D9E-A5DF-5C044A77DB20}" srcOrd="1" destOrd="0" parTransId="{C217CD4E-E7DD-4B49-BB45-80C35E9DA190}" sibTransId="{BFEAD57F-2AA9-43AC-9098-484629F56746}"/>
    <dgm:cxn modelId="{3677CCF5-AE00-4EE0-9315-D47D735D3D63}" type="presOf" srcId="{3ABF475D-707B-4D9E-A5DF-5C044A77DB20}" destId="{B72029BE-13DA-491B-A3B9-3026FC34AE52}" srcOrd="0" destOrd="0" presId="urn:microsoft.com/office/officeart/2005/8/layout/arrow3"/>
    <dgm:cxn modelId="{B2D1A939-FEB2-4361-8657-191B89BFAE17}" srcId="{222F7B09-D3E8-44BD-8D5A-D06E3CF7C59A}" destId="{E95C9963-F566-42AD-9E80-391A81A9EB57}" srcOrd="0" destOrd="0" parTransId="{10822B3F-42C6-4732-A011-23939980F520}" sibTransId="{1E994E8D-7F9D-48FA-9477-2EF22CA1C7BB}"/>
    <dgm:cxn modelId="{A406300B-235C-4F8A-9E66-1A7D9D84599E}" type="presOf" srcId="{E95C9963-F566-42AD-9E80-391A81A9EB57}" destId="{E4E0DED9-CE07-42C7-B988-B8644772C48C}" srcOrd="0" destOrd="0" presId="urn:microsoft.com/office/officeart/2005/8/layout/arrow3"/>
    <dgm:cxn modelId="{B4F3647C-8F94-4A13-8E62-55AFA693A330}" srcId="{222F7B09-D3E8-44BD-8D5A-D06E3CF7C59A}" destId="{159A155B-FCBD-4F82-A993-302B122E19F2}" srcOrd="2" destOrd="0" parTransId="{AC7ACDA4-0AB7-4939-97AB-D5984BC1C32C}" sibTransId="{D3362B75-3734-4F46-BDE7-5C8036D24DAD}"/>
    <dgm:cxn modelId="{E5383018-6DBF-4CEA-B0AA-EA717C64D561}" type="presParOf" srcId="{2DA7266C-9F5E-448B-9EC0-F8DBA78DC8F4}" destId="{4B116EDE-EC26-4481-A044-EC1F39212672}" srcOrd="0" destOrd="0" presId="urn:microsoft.com/office/officeart/2005/8/layout/arrow3"/>
    <dgm:cxn modelId="{6425EB81-93C1-4207-91C9-B06546046A4A}" type="presParOf" srcId="{2DA7266C-9F5E-448B-9EC0-F8DBA78DC8F4}" destId="{8D92BCFF-A439-44E6-81EB-71B28F0D8810}" srcOrd="1" destOrd="0" presId="urn:microsoft.com/office/officeart/2005/8/layout/arrow3"/>
    <dgm:cxn modelId="{086BCBA8-1C0C-4E87-8A94-6E7AC20EF9A0}" type="presParOf" srcId="{2DA7266C-9F5E-448B-9EC0-F8DBA78DC8F4}" destId="{E4E0DED9-CE07-42C7-B988-B8644772C48C}" srcOrd="2" destOrd="0" presId="urn:microsoft.com/office/officeart/2005/8/layout/arrow3"/>
    <dgm:cxn modelId="{581E74A4-863D-4026-BD57-68C7C8743CF9}" type="presParOf" srcId="{2DA7266C-9F5E-448B-9EC0-F8DBA78DC8F4}" destId="{1CCD384F-1BDB-457B-B21C-383290501611}" srcOrd="3" destOrd="0" presId="urn:microsoft.com/office/officeart/2005/8/layout/arrow3"/>
    <dgm:cxn modelId="{144C7A48-B2F6-4321-91CC-3103EB482C74}" type="presParOf" srcId="{2DA7266C-9F5E-448B-9EC0-F8DBA78DC8F4}" destId="{B72029BE-13DA-491B-A3B9-3026FC34AE52}" srcOrd="4" destOrd="0" presId="urn:microsoft.com/office/officeart/2005/8/layout/arrow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2F7B09-D3E8-44BD-8D5A-D06E3CF7C59A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5C9963-F566-42AD-9E80-391A81A9EB57}">
      <dgm:prSet phldrT="[Текст]" custT="1"/>
      <dgm:spPr/>
      <dgm:t>
        <a:bodyPr lIns="0" rIns="0"/>
        <a:lstStyle/>
        <a:p>
          <a:pPr algn="r">
            <a:lnSpc>
              <a:spcPct val="90000"/>
            </a:lnSpc>
            <a:spcBef>
              <a:spcPts val="0"/>
            </a:spcBef>
            <a:spcAft>
              <a:spcPts val="0"/>
            </a:spcAft>
          </a:pPr>
          <a:r>
            <a:rPr kumimoji="0" lang="ru-RU" sz="18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Используются </a:t>
          </a:r>
          <a:r>
            <a:rPr kumimoji="0" lang="ru-RU" sz="1800" b="1" i="1" dirty="0" smtClean="0">
              <a:solidFill>
                <a:srgbClr val="C00000"/>
              </a:solidFill>
              <a:latin typeface="+mn-lt"/>
              <a:ea typeface="+mn-ea"/>
              <a:cs typeface="+mn-cs"/>
            </a:rPr>
            <a:t>методы оценки эффективности реабилитации </a:t>
          </a:r>
          <a:r>
            <a:rPr kumimoji="0" lang="ru-RU" sz="18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на каждом ее этапе </a:t>
          </a:r>
        </a:p>
        <a:p>
          <a:pPr algn="r">
            <a:lnSpc>
              <a:spcPct val="90000"/>
            </a:lnSpc>
            <a:spcBef>
              <a:spcPts val="0"/>
            </a:spcBef>
            <a:spcAft>
              <a:spcPts val="0"/>
            </a:spcAft>
          </a:pPr>
          <a:r>
            <a:rPr kumimoji="0" lang="ru-RU" sz="18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по </a:t>
          </a:r>
          <a:r>
            <a:rPr kumimoji="0" lang="ru-RU" sz="1800" b="1" i="1" dirty="0" smtClean="0">
              <a:solidFill>
                <a:srgbClr val="C00000"/>
              </a:solidFill>
              <a:latin typeface="+mn-lt"/>
              <a:ea typeface="+mn-ea"/>
              <a:cs typeface="+mn-cs"/>
            </a:rPr>
            <a:t>специально разработанным методикам </a:t>
          </a:r>
        </a:p>
        <a:p>
          <a:pPr algn="r">
            <a:lnSpc>
              <a:spcPct val="90000"/>
            </a:lnSpc>
            <a:spcBef>
              <a:spcPts val="0"/>
            </a:spcBef>
            <a:spcAft>
              <a:spcPts val="0"/>
            </a:spcAft>
          </a:pPr>
          <a:r>
            <a:rPr kumimoji="0" lang="ru-RU" sz="18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с учетом реабилитационного потенциала, формируемых социально-психологических компетенций </a:t>
          </a:r>
        </a:p>
        <a:p>
          <a:pPr algn="r">
            <a:lnSpc>
              <a:spcPct val="90000"/>
            </a:lnSpc>
            <a:spcBef>
              <a:spcPts val="0"/>
            </a:spcBef>
            <a:spcAft>
              <a:spcPts val="0"/>
            </a:spcAft>
          </a:pPr>
          <a:r>
            <a:rPr kumimoji="0" lang="ru-RU" sz="18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и критериев динамики личностных изменений реабилитируемых</a:t>
          </a:r>
          <a:endParaRPr lang="ru-RU" sz="1800" dirty="0"/>
        </a:p>
      </dgm:t>
    </dgm:pt>
    <dgm:pt modelId="{10822B3F-42C6-4732-A011-23939980F520}" type="parTrans" cxnId="{B2D1A939-FEB2-4361-8657-191B89BFAE17}">
      <dgm:prSet/>
      <dgm:spPr/>
      <dgm:t>
        <a:bodyPr/>
        <a:lstStyle/>
        <a:p>
          <a:pPr>
            <a:lnSpc>
              <a:spcPct val="9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1E994E8D-7F9D-48FA-9477-2EF22CA1C7BB}" type="sibTrans" cxnId="{B2D1A939-FEB2-4361-8657-191B89BFAE17}">
      <dgm:prSet/>
      <dgm:spPr/>
      <dgm:t>
        <a:bodyPr/>
        <a:lstStyle/>
        <a:p>
          <a:pPr>
            <a:lnSpc>
              <a:spcPct val="9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3ABF475D-707B-4D9E-A5DF-5C044A77DB20}">
      <dgm:prSet phldrT="[Текст]" custT="1"/>
      <dgm:spPr/>
      <dgm:t>
        <a:bodyPr/>
        <a:lstStyle/>
        <a:p>
          <a:pPr algn="l" rtl="0">
            <a:lnSpc>
              <a:spcPct val="90000"/>
            </a:lnSpc>
            <a:spcBef>
              <a:spcPts val="0"/>
            </a:spcBef>
            <a:spcAft>
              <a:spcPts val="0"/>
            </a:spcAft>
          </a:pPr>
          <a:r>
            <a:rPr kumimoji="0" lang="ru-RU" sz="18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Недостаточно разработаны </a:t>
          </a:r>
        </a:p>
        <a:p>
          <a:pPr algn="l" rtl="0">
            <a:lnSpc>
              <a:spcPct val="90000"/>
            </a:lnSpc>
            <a:spcBef>
              <a:spcPts val="0"/>
            </a:spcBef>
            <a:spcAft>
              <a:spcPts val="0"/>
            </a:spcAft>
          </a:pPr>
          <a:r>
            <a:rPr kumimoji="0" lang="ru-RU" sz="18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социально-психологические критерии </a:t>
          </a:r>
        </a:p>
        <a:p>
          <a:pPr algn="l" rtl="0">
            <a:lnSpc>
              <a:spcPct val="90000"/>
            </a:lnSpc>
            <a:spcBef>
              <a:spcPts val="0"/>
            </a:spcBef>
            <a:spcAft>
              <a:spcPts val="0"/>
            </a:spcAft>
          </a:pPr>
          <a:r>
            <a:rPr kumimoji="0" lang="ru-RU" sz="18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для оценки эффективности реабилитации на каждом ее этапе, </a:t>
          </a:r>
        </a:p>
        <a:p>
          <a:pPr algn="l" rtl="0">
            <a:lnSpc>
              <a:spcPct val="90000"/>
            </a:lnSpc>
            <a:spcBef>
              <a:spcPts val="0"/>
            </a:spcBef>
            <a:spcAft>
              <a:spcPts val="0"/>
            </a:spcAft>
          </a:pPr>
          <a:r>
            <a:rPr kumimoji="0" lang="ru-RU" sz="18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методы диагностики и рефлексивной самодиагностики, </a:t>
          </a:r>
        </a:p>
        <a:p>
          <a:pPr algn="l" rtl="0">
            <a:lnSpc>
              <a:spcPct val="90000"/>
            </a:lnSpc>
            <a:spcBef>
              <a:spcPts val="0"/>
            </a:spcBef>
            <a:spcAft>
              <a:spcPts val="0"/>
            </a:spcAft>
          </a:pPr>
          <a:r>
            <a:rPr kumimoji="0" lang="ru-RU" sz="18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адекватные этим критериям </a:t>
          </a:r>
          <a:endParaRPr lang="ru-RU" sz="1800" dirty="0"/>
        </a:p>
      </dgm:t>
    </dgm:pt>
    <dgm:pt modelId="{C217CD4E-E7DD-4B49-BB45-80C35E9DA190}" type="parTrans" cxnId="{9678480E-BEEE-469A-918B-BBE568CC1F02}">
      <dgm:prSet/>
      <dgm:spPr/>
      <dgm:t>
        <a:bodyPr/>
        <a:lstStyle/>
        <a:p>
          <a:pPr>
            <a:lnSpc>
              <a:spcPct val="9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BFEAD57F-2AA9-43AC-9098-484629F56746}" type="sibTrans" cxnId="{9678480E-BEEE-469A-918B-BBE568CC1F02}">
      <dgm:prSet/>
      <dgm:spPr/>
      <dgm:t>
        <a:bodyPr/>
        <a:lstStyle/>
        <a:p>
          <a:pPr>
            <a:lnSpc>
              <a:spcPct val="9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159A155B-FCBD-4F82-A993-302B122E19F2}">
      <dgm:prSet/>
      <dgm:spPr/>
      <dgm:t>
        <a:bodyPr/>
        <a:lstStyle/>
        <a:p>
          <a:endParaRPr lang="ru-RU"/>
        </a:p>
      </dgm:t>
    </dgm:pt>
    <dgm:pt modelId="{AC7ACDA4-0AB7-4939-97AB-D5984BC1C32C}" type="parTrans" cxnId="{B4F3647C-8F94-4A13-8E62-55AFA693A330}">
      <dgm:prSet/>
      <dgm:spPr/>
      <dgm:t>
        <a:bodyPr/>
        <a:lstStyle/>
        <a:p>
          <a:pPr>
            <a:lnSpc>
              <a:spcPct val="9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D3362B75-3734-4F46-BDE7-5C8036D24DAD}" type="sibTrans" cxnId="{B4F3647C-8F94-4A13-8E62-55AFA693A330}">
      <dgm:prSet/>
      <dgm:spPr/>
      <dgm:t>
        <a:bodyPr/>
        <a:lstStyle/>
        <a:p>
          <a:pPr>
            <a:lnSpc>
              <a:spcPct val="9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2DA7266C-9F5E-448B-9EC0-F8DBA78DC8F4}" type="pres">
      <dgm:prSet presAssocID="{222F7B09-D3E8-44BD-8D5A-D06E3CF7C59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116EDE-EC26-4481-A044-EC1F39212672}" type="pres">
      <dgm:prSet presAssocID="{222F7B09-D3E8-44BD-8D5A-D06E3CF7C59A}" presName="divider" presStyleLbl="fgShp" presStyleIdx="0" presStyleCnt="1" custLinFactNeighborX="901" custLinFactNeighborY="4955"/>
      <dgm:spPr/>
    </dgm:pt>
    <dgm:pt modelId="{8D92BCFF-A439-44E6-81EB-71B28F0D8810}" type="pres">
      <dgm:prSet presAssocID="{E95C9963-F566-42AD-9E80-391A81A9EB57}" presName="downArrow" presStyleLbl="node1" presStyleIdx="0" presStyleCnt="2" custScaleX="36758" custScaleY="77766" custLinFactNeighborX="-33940" custLinFactNeighborY="27164"/>
      <dgm:spPr/>
    </dgm:pt>
    <dgm:pt modelId="{E4E0DED9-CE07-42C7-B988-B8644772C48C}" type="pres">
      <dgm:prSet presAssocID="{E95C9963-F566-42AD-9E80-391A81A9EB57}" presName="downArrowText" presStyleLbl="revTx" presStyleIdx="0" presStyleCnt="2" custScaleX="215489" custLinFactNeighborX="-100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CD384F-1BDB-457B-B21C-383290501611}" type="pres">
      <dgm:prSet presAssocID="{3ABF475D-707B-4D9E-A5DF-5C044A77DB20}" presName="upArrow" presStyleLbl="node1" presStyleIdx="1" presStyleCnt="2" custScaleX="39089" custScaleY="79688" custLinFactNeighborX="21180" custLinFactNeighborY="-18750"/>
      <dgm:spPr/>
    </dgm:pt>
    <dgm:pt modelId="{B72029BE-13DA-491B-A3B9-3026FC34AE52}" type="pres">
      <dgm:prSet presAssocID="{3ABF475D-707B-4D9E-A5DF-5C044A77DB20}" presName="upArrowText" presStyleLbl="revTx" presStyleIdx="1" presStyleCnt="2" custScaleX="167746" custScaleY="86012" custLinFactNeighborX="-1400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9D807C-6623-4342-98E2-9F1D1B2D7C45}" type="presOf" srcId="{3ABF475D-707B-4D9E-A5DF-5C044A77DB20}" destId="{B72029BE-13DA-491B-A3B9-3026FC34AE52}" srcOrd="0" destOrd="0" presId="urn:microsoft.com/office/officeart/2005/8/layout/arrow3"/>
    <dgm:cxn modelId="{9678480E-BEEE-469A-918B-BBE568CC1F02}" srcId="{222F7B09-D3E8-44BD-8D5A-D06E3CF7C59A}" destId="{3ABF475D-707B-4D9E-A5DF-5C044A77DB20}" srcOrd="1" destOrd="0" parTransId="{C217CD4E-E7DD-4B49-BB45-80C35E9DA190}" sibTransId="{BFEAD57F-2AA9-43AC-9098-484629F56746}"/>
    <dgm:cxn modelId="{0EFF82FB-70F1-4640-BA1B-F47C5DF83EDC}" type="presOf" srcId="{222F7B09-D3E8-44BD-8D5A-D06E3CF7C59A}" destId="{2DA7266C-9F5E-448B-9EC0-F8DBA78DC8F4}" srcOrd="0" destOrd="0" presId="urn:microsoft.com/office/officeart/2005/8/layout/arrow3"/>
    <dgm:cxn modelId="{B2D1A939-FEB2-4361-8657-191B89BFAE17}" srcId="{222F7B09-D3E8-44BD-8D5A-D06E3CF7C59A}" destId="{E95C9963-F566-42AD-9E80-391A81A9EB57}" srcOrd="0" destOrd="0" parTransId="{10822B3F-42C6-4732-A011-23939980F520}" sibTransId="{1E994E8D-7F9D-48FA-9477-2EF22CA1C7BB}"/>
    <dgm:cxn modelId="{1E35E0F4-9760-4EB5-AF60-D012CBDD0536}" type="presOf" srcId="{E95C9963-F566-42AD-9E80-391A81A9EB57}" destId="{E4E0DED9-CE07-42C7-B988-B8644772C48C}" srcOrd="0" destOrd="0" presId="urn:microsoft.com/office/officeart/2005/8/layout/arrow3"/>
    <dgm:cxn modelId="{B4F3647C-8F94-4A13-8E62-55AFA693A330}" srcId="{222F7B09-D3E8-44BD-8D5A-D06E3CF7C59A}" destId="{159A155B-FCBD-4F82-A993-302B122E19F2}" srcOrd="2" destOrd="0" parTransId="{AC7ACDA4-0AB7-4939-97AB-D5984BC1C32C}" sibTransId="{D3362B75-3734-4F46-BDE7-5C8036D24DAD}"/>
    <dgm:cxn modelId="{E0602DB3-3FC9-48F2-ADB2-F2CD5410F832}" type="presParOf" srcId="{2DA7266C-9F5E-448B-9EC0-F8DBA78DC8F4}" destId="{4B116EDE-EC26-4481-A044-EC1F39212672}" srcOrd="0" destOrd="0" presId="urn:microsoft.com/office/officeart/2005/8/layout/arrow3"/>
    <dgm:cxn modelId="{18C2CAE1-F2D0-4F8B-9D20-12C72DE54DA5}" type="presParOf" srcId="{2DA7266C-9F5E-448B-9EC0-F8DBA78DC8F4}" destId="{8D92BCFF-A439-44E6-81EB-71B28F0D8810}" srcOrd="1" destOrd="0" presId="urn:microsoft.com/office/officeart/2005/8/layout/arrow3"/>
    <dgm:cxn modelId="{FAF6F701-02B1-4C4D-BEDF-2A06D06924AD}" type="presParOf" srcId="{2DA7266C-9F5E-448B-9EC0-F8DBA78DC8F4}" destId="{E4E0DED9-CE07-42C7-B988-B8644772C48C}" srcOrd="2" destOrd="0" presId="urn:microsoft.com/office/officeart/2005/8/layout/arrow3"/>
    <dgm:cxn modelId="{DBC1532E-9ECA-4373-B4A9-5341549EA328}" type="presParOf" srcId="{2DA7266C-9F5E-448B-9EC0-F8DBA78DC8F4}" destId="{1CCD384F-1BDB-457B-B21C-383290501611}" srcOrd="3" destOrd="0" presId="urn:microsoft.com/office/officeart/2005/8/layout/arrow3"/>
    <dgm:cxn modelId="{3DDB5774-BF08-49C4-8552-04868BAAFDA9}" type="presParOf" srcId="{2DA7266C-9F5E-448B-9EC0-F8DBA78DC8F4}" destId="{B72029BE-13DA-491B-A3B9-3026FC34AE52}" srcOrd="4" destOrd="0" presId="urn:microsoft.com/office/officeart/2005/8/layout/arrow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BF0BC5-6EA9-4A88-899D-357E4BF6DDF7}" type="doc">
      <dgm:prSet loTypeId="urn:microsoft.com/office/officeart/2005/8/layout/process1" loCatId="process" qsTypeId="urn:microsoft.com/office/officeart/2005/8/quickstyle/3d3" qsCatId="3D" csTypeId="urn:microsoft.com/office/officeart/2005/8/colors/accent1_2" csCatId="accent1" phldr="1"/>
      <dgm:spPr/>
    </dgm:pt>
    <dgm:pt modelId="{828F3DFB-18BC-46ED-8FB9-BDFBB3F434C8}">
      <dgm:prSet phldrT="[Текст]" custT="1"/>
      <dgm:spPr/>
      <dgm:t>
        <a:bodyPr/>
        <a:lstStyle/>
        <a:p>
          <a:pPr>
            <a:lnSpc>
              <a:spcPct val="85000"/>
            </a:lnSpc>
          </a:pPr>
          <a:r>
            <a:rPr lang="ru-RU" sz="1600" b="1" dirty="0" smtClean="0">
              <a:latin typeface="Arial Narrow" pitchFamily="34" charset="0"/>
            </a:rPr>
            <a:t>Организационные и реабилитационные мероприятия</a:t>
          </a:r>
          <a:endParaRPr lang="ru-RU" sz="1600" b="1" dirty="0">
            <a:latin typeface="Arial Narrow" pitchFamily="34" charset="0"/>
          </a:endParaRPr>
        </a:p>
      </dgm:t>
    </dgm:pt>
    <dgm:pt modelId="{23D24E75-A35C-4B7B-834B-092CE5B66D4C}" type="parTrans" cxnId="{9C0018F7-617D-4BFE-B15A-EE388D3BF8A3}">
      <dgm:prSet/>
      <dgm:spPr/>
      <dgm:t>
        <a:bodyPr/>
        <a:lstStyle/>
        <a:p>
          <a:endParaRPr lang="ru-RU" sz="1600" b="1">
            <a:latin typeface="Arial Narrow" pitchFamily="34" charset="0"/>
          </a:endParaRPr>
        </a:p>
      </dgm:t>
    </dgm:pt>
    <dgm:pt modelId="{57066341-E106-42F6-851F-FFC73874817B}" type="sibTrans" cxnId="{9C0018F7-617D-4BFE-B15A-EE388D3BF8A3}">
      <dgm:prSet custT="1"/>
      <dgm:spPr/>
      <dgm:t>
        <a:bodyPr/>
        <a:lstStyle/>
        <a:p>
          <a:endParaRPr lang="ru-RU" sz="1600" b="1">
            <a:latin typeface="Arial Narrow" pitchFamily="34" charset="0"/>
          </a:endParaRPr>
        </a:p>
      </dgm:t>
    </dgm:pt>
    <dgm:pt modelId="{ED8457D8-FC75-4CA6-A777-50BD96975D05}">
      <dgm:prSet phldrT="[Текст]" custT="1"/>
      <dgm:spPr/>
      <dgm:t>
        <a:bodyPr/>
        <a:lstStyle/>
        <a:p>
          <a:pPr>
            <a:lnSpc>
              <a:spcPct val="85000"/>
            </a:lnSpc>
          </a:pPr>
          <a:r>
            <a:rPr lang="ru-RU" sz="1600" b="1" dirty="0" smtClean="0">
              <a:latin typeface="Arial Narrow" pitchFamily="34" charset="0"/>
            </a:rPr>
            <a:t>Цель и содержание</a:t>
          </a:r>
          <a:endParaRPr lang="ru-RU" sz="1600" b="1" dirty="0">
            <a:latin typeface="Arial Narrow" pitchFamily="34" charset="0"/>
          </a:endParaRPr>
        </a:p>
      </dgm:t>
    </dgm:pt>
    <dgm:pt modelId="{29109F92-EDE1-45DC-A141-16399036488F}" type="parTrans" cxnId="{149E1E9F-3B38-48D6-8B4F-0DE43CE91127}">
      <dgm:prSet/>
      <dgm:spPr/>
      <dgm:t>
        <a:bodyPr/>
        <a:lstStyle/>
        <a:p>
          <a:endParaRPr lang="ru-RU" sz="1600" b="1">
            <a:latin typeface="Arial Narrow" pitchFamily="34" charset="0"/>
          </a:endParaRPr>
        </a:p>
      </dgm:t>
    </dgm:pt>
    <dgm:pt modelId="{861B8DC3-C8FB-4438-9397-92D40465EF91}" type="sibTrans" cxnId="{149E1E9F-3B38-48D6-8B4F-0DE43CE91127}">
      <dgm:prSet/>
      <dgm:spPr/>
      <dgm:t>
        <a:bodyPr/>
        <a:lstStyle/>
        <a:p>
          <a:endParaRPr lang="ru-RU" sz="1600" b="1">
            <a:latin typeface="Arial Narrow" pitchFamily="34" charset="0"/>
          </a:endParaRPr>
        </a:p>
      </dgm:t>
    </dgm:pt>
    <dgm:pt modelId="{00FB693E-9132-4894-984A-CF7D96507E5B}" type="pres">
      <dgm:prSet presAssocID="{EEBF0BC5-6EA9-4A88-899D-357E4BF6DDF7}" presName="Name0" presStyleCnt="0">
        <dgm:presLayoutVars>
          <dgm:dir/>
          <dgm:resizeHandles val="exact"/>
        </dgm:presLayoutVars>
      </dgm:prSet>
      <dgm:spPr/>
    </dgm:pt>
    <dgm:pt modelId="{E712643A-98A9-4430-9D06-5A455ABAA0BC}" type="pres">
      <dgm:prSet presAssocID="{828F3DFB-18BC-46ED-8FB9-BDFBB3F434C8}" presName="node" presStyleLbl="node1" presStyleIdx="0" presStyleCnt="2" custScaleX="55774" custLinFactNeighborX="-3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0C09AE-AC94-440E-8F4B-2562943E020C}" type="pres">
      <dgm:prSet presAssocID="{57066341-E106-42F6-851F-FFC73874817B}" presName="sibTrans" presStyleLbl="sibTrans2D1" presStyleIdx="0" presStyleCnt="1" custScaleX="112267" custScaleY="55204" custLinFactNeighborX="-10548" custLinFactNeighborY="0"/>
      <dgm:spPr/>
      <dgm:t>
        <a:bodyPr/>
        <a:lstStyle/>
        <a:p>
          <a:endParaRPr lang="ru-RU"/>
        </a:p>
      </dgm:t>
    </dgm:pt>
    <dgm:pt modelId="{7E785814-FC9B-4837-A718-2EFA682BBC32}" type="pres">
      <dgm:prSet presAssocID="{57066341-E106-42F6-851F-FFC73874817B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CAC1AF4D-8ECA-41BA-A9FF-B77361B1F99D}" type="pres">
      <dgm:prSet presAssocID="{ED8457D8-FC75-4CA6-A777-50BD96975D05}" presName="node" presStyleLbl="node1" presStyleIdx="1" presStyleCnt="2" custScaleX="27654" custLinFactNeighborX="-276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0018F7-617D-4BFE-B15A-EE388D3BF8A3}" srcId="{EEBF0BC5-6EA9-4A88-899D-357E4BF6DDF7}" destId="{828F3DFB-18BC-46ED-8FB9-BDFBB3F434C8}" srcOrd="0" destOrd="0" parTransId="{23D24E75-A35C-4B7B-834B-092CE5B66D4C}" sibTransId="{57066341-E106-42F6-851F-FFC73874817B}"/>
    <dgm:cxn modelId="{00B3EAAE-C70D-4801-A6C6-DC7EAFA1FEA7}" type="presOf" srcId="{828F3DFB-18BC-46ED-8FB9-BDFBB3F434C8}" destId="{E712643A-98A9-4430-9D06-5A455ABAA0BC}" srcOrd="0" destOrd="0" presId="urn:microsoft.com/office/officeart/2005/8/layout/process1"/>
    <dgm:cxn modelId="{149E1E9F-3B38-48D6-8B4F-0DE43CE91127}" srcId="{EEBF0BC5-6EA9-4A88-899D-357E4BF6DDF7}" destId="{ED8457D8-FC75-4CA6-A777-50BD96975D05}" srcOrd="1" destOrd="0" parTransId="{29109F92-EDE1-45DC-A141-16399036488F}" sibTransId="{861B8DC3-C8FB-4438-9397-92D40465EF91}"/>
    <dgm:cxn modelId="{F8F77B0D-6A90-43DF-A27B-F2E0F0A7F7D5}" type="presOf" srcId="{ED8457D8-FC75-4CA6-A777-50BD96975D05}" destId="{CAC1AF4D-8ECA-41BA-A9FF-B77361B1F99D}" srcOrd="0" destOrd="0" presId="urn:microsoft.com/office/officeart/2005/8/layout/process1"/>
    <dgm:cxn modelId="{8540F604-F032-4E25-82D5-16B04EC0D454}" type="presOf" srcId="{57066341-E106-42F6-851F-FFC73874817B}" destId="{4D0C09AE-AC94-440E-8F4B-2562943E020C}" srcOrd="0" destOrd="0" presId="urn:microsoft.com/office/officeart/2005/8/layout/process1"/>
    <dgm:cxn modelId="{7EBF29F7-8CDE-4322-9161-9D7665363DAD}" type="presOf" srcId="{57066341-E106-42F6-851F-FFC73874817B}" destId="{7E785814-FC9B-4837-A718-2EFA682BBC32}" srcOrd="1" destOrd="0" presId="urn:microsoft.com/office/officeart/2005/8/layout/process1"/>
    <dgm:cxn modelId="{C85BC49D-5B53-41FB-849E-A63A15F3B16C}" type="presOf" srcId="{EEBF0BC5-6EA9-4A88-899D-357E4BF6DDF7}" destId="{00FB693E-9132-4894-984A-CF7D96507E5B}" srcOrd="0" destOrd="0" presId="urn:microsoft.com/office/officeart/2005/8/layout/process1"/>
    <dgm:cxn modelId="{154C024C-026E-4A66-B82D-D1776581B0BA}" type="presParOf" srcId="{00FB693E-9132-4894-984A-CF7D96507E5B}" destId="{E712643A-98A9-4430-9D06-5A455ABAA0BC}" srcOrd="0" destOrd="0" presId="urn:microsoft.com/office/officeart/2005/8/layout/process1"/>
    <dgm:cxn modelId="{312EE2C9-F321-4E2D-A8D4-19C8ED06BD11}" type="presParOf" srcId="{00FB693E-9132-4894-984A-CF7D96507E5B}" destId="{4D0C09AE-AC94-440E-8F4B-2562943E020C}" srcOrd="1" destOrd="0" presId="urn:microsoft.com/office/officeart/2005/8/layout/process1"/>
    <dgm:cxn modelId="{62633DA8-E18C-4F02-B2E5-023CDC2157E9}" type="presParOf" srcId="{4D0C09AE-AC94-440E-8F4B-2562943E020C}" destId="{7E785814-FC9B-4837-A718-2EFA682BBC32}" srcOrd="0" destOrd="0" presId="urn:microsoft.com/office/officeart/2005/8/layout/process1"/>
    <dgm:cxn modelId="{6432526E-9AFE-49EE-939B-BA7D49CBE24D}" type="presParOf" srcId="{00FB693E-9132-4894-984A-CF7D96507E5B}" destId="{CAC1AF4D-8ECA-41BA-A9FF-B77361B1F99D}" srcOrd="2" destOrd="0" presId="urn:microsoft.com/office/officeart/2005/8/layout/process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EBF0BC5-6EA9-4A88-899D-357E4BF6DDF7}" type="doc">
      <dgm:prSet loTypeId="urn:microsoft.com/office/officeart/2005/8/layout/process1" loCatId="process" qsTypeId="urn:microsoft.com/office/officeart/2005/8/quickstyle/3d3" qsCatId="3D" csTypeId="urn:microsoft.com/office/officeart/2005/8/colors/accent1_2" csCatId="accent1" phldr="1"/>
      <dgm:spPr/>
    </dgm:pt>
    <dgm:pt modelId="{828F3DFB-18BC-46ED-8FB9-BDFBB3F434C8}">
      <dgm:prSet phldrT="[Текст]" custT="1"/>
      <dgm:spPr/>
      <dgm:t>
        <a:bodyPr lIns="36000" rIns="0"/>
        <a:lstStyle/>
        <a:p>
          <a:pPr algn="ctr">
            <a:lnSpc>
              <a:spcPct val="90000"/>
            </a:lnSpc>
            <a:spcAft>
              <a:spcPct val="35000"/>
            </a:spcAft>
          </a:pPr>
          <a:r>
            <a:rPr lang="ru-RU" sz="1600" b="1" dirty="0" smtClean="0">
              <a:latin typeface="Arial Narrow" pitchFamily="34" charset="0"/>
            </a:rPr>
            <a:t>Этапы</a:t>
          </a:r>
        </a:p>
      </dgm:t>
    </dgm:pt>
    <dgm:pt modelId="{23D24E75-A35C-4B7B-834B-092CE5B66D4C}" type="parTrans" cxnId="{9C0018F7-617D-4BFE-B15A-EE388D3BF8A3}">
      <dgm:prSet/>
      <dgm:spPr/>
      <dgm:t>
        <a:bodyPr/>
        <a:lstStyle/>
        <a:p>
          <a:endParaRPr lang="ru-RU" sz="1600" b="1">
            <a:latin typeface="Arial Narrow" pitchFamily="34" charset="0"/>
          </a:endParaRPr>
        </a:p>
      </dgm:t>
    </dgm:pt>
    <dgm:pt modelId="{57066341-E106-42F6-851F-FFC73874817B}" type="sibTrans" cxnId="{9C0018F7-617D-4BFE-B15A-EE388D3BF8A3}">
      <dgm:prSet custT="1"/>
      <dgm:spPr/>
      <dgm:t>
        <a:bodyPr/>
        <a:lstStyle/>
        <a:p>
          <a:endParaRPr lang="ru-RU" sz="1600" b="1">
            <a:latin typeface="Arial Narrow" pitchFamily="34" charset="0"/>
          </a:endParaRPr>
        </a:p>
      </dgm:t>
    </dgm:pt>
    <dgm:pt modelId="{ED8457D8-FC75-4CA6-A777-50BD96975D05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latin typeface="Arial Narrow" pitchFamily="34" charset="0"/>
            </a:rPr>
            <a:t>Срок и условия прохождения, цель,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latin typeface="Arial Narrow" pitchFamily="34" charset="0"/>
            </a:rPr>
            <a:t>ожидаемый  результат (критерии эффективности)</a:t>
          </a:r>
          <a:endParaRPr lang="ru-RU" sz="1600" b="1" dirty="0">
            <a:latin typeface="Arial Narrow" pitchFamily="34" charset="0"/>
          </a:endParaRPr>
        </a:p>
      </dgm:t>
    </dgm:pt>
    <dgm:pt modelId="{29109F92-EDE1-45DC-A141-16399036488F}" type="parTrans" cxnId="{149E1E9F-3B38-48D6-8B4F-0DE43CE91127}">
      <dgm:prSet/>
      <dgm:spPr/>
      <dgm:t>
        <a:bodyPr/>
        <a:lstStyle/>
        <a:p>
          <a:endParaRPr lang="ru-RU" sz="1600" b="1">
            <a:latin typeface="Arial Narrow" pitchFamily="34" charset="0"/>
          </a:endParaRPr>
        </a:p>
      </dgm:t>
    </dgm:pt>
    <dgm:pt modelId="{861B8DC3-C8FB-4438-9397-92D40465EF91}" type="sibTrans" cxnId="{149E1E9F-3B38-48D6-8B4F-0DE43CE91127}">
      <dgm:prSet/>
      <dgm:spPr/>
      <dgm:t>
        <a:bodyPr/>
        <a:lstStyle/>
        <a:p>
          <a:endParaRPr lang="ru-RU" sz="1600" b="1">
            <a:latin typeface="Arial Narrow" pitchFamily="34" charset="0"/>
          </a:endParaRPr>
        </a:p>
      </dgm:t>
    </dgm:pt>
    <dgm:pt modelId="{00FB693E-9132-4894-984A-CF7D96507E5B}" type="pres">
      <dgm:prSet presAssocID="{EEBF0BC5-6EA9-4A88-899D-357E4BF6DDF7}" presName="Name0" presStyleCnt="0">
        <dgm:presLayoutVars>
          <dgm:dir/>
          <dgm:resizeHandles val="exact"/>
        </dgm:presLayoutVars>
      </dgm:prSet>
      <dgm:spPr/>
    </dgm:pt>
    <dgm:pt modelId="{E712643A-98A9-4430-9D06-5A455ABAA0BC}" type="pres">
      <dgm:prSet presAssocID="{828F3DFB-18BC-46ED-8FB9-BDFBB3F434C8}" presName="node" presStyleLbl="node1" presStyleIdx="0" presStyleCnt="2" custScaleX="268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0C09AE-AC94-440E-8F4B-2562943E020C}" type="pres">
      <dgm:prSet presAssocID="{57066341-E106-42F6-851F-FFC73874817B}" presName="sibTrans" presStyleLbl="sibTrans2D1" presStyleIdx="0" presStyleCnt="1" custScaleX="116812" custScaleY="56343" custLinFactNeighborX="-17085" custLinFactNeighborY="-5444"/>
      <dgm:spPr/>
      <dgm:t>
        <a:bodyPr/>
        <a:lstStyle/>
        <a:p>
          <a:endParaRPr lang="ru-RU"/>
        </a:p>
      </dgm:t>
    </dgm:pt>
    <dgm:pt modelId="{7E785814-FC9B-4837-A718-2EFA682BBC32}" type="pres">
      <dgm:prSet presAssocID="{57066341-E106-42F6-851F-FFC73874817B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CAC1AF4D-8ECA-41BA-A9FF-B77361B1F99D}" type="pres">
      <dgm:prSet presAssocID="{ED8457D8-FC75-4CA6-A777-50BD96975D05}" presName="node" presStyleLbl="node1" presStyleIdx="1" presStyleCnt="2" custScaleX="143760" custLinFactNeighborX="-189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0018F7-617D-4BFE-B15A-EE388D3BF8A3}" srcId="{EEBF0BC5-6EA9-4A88-899D-357E4BF6DDF7}" destId="{828F3DFB-18BC-46ED-8FB9-BDFBB3F434C8}" srcOrd="0" destOrd="0" parTransId="{23D24E75-A35C-4B7B-834B-092CE5B66D4C}" sibTransId="{57066341-E106-42F6-851F-FFC73874817B}"/>
    <dgm:cxn modelId="{F45057CE-31CB-43A5-A94D-A4FC94208601}" type="presOf" srcId="{57066341-E106-42F6-851F-FFC73874817B}" destId="{4D0C09AE-AC94-440E-8F4B-2562943E020C}" srcOrd="0" destOrd="0" presId="urn:microsoft.com/office/officeart/2005/8/layout/process1"/>
    <dgm:cxn modelId="{149E1E9F-3B38-48D6-8B4F-0DE43CE91127}" srcId="{EEBF0BC5-6EA9-4A88-899D-357E4BF6DDF7}" destId="{ED8457D8-FC75-4CA6-A777-50BD96975D05}" srcOrd="1" destOrd="0" parTransId="{29109F92-EDE1-45DC-A141-16399036488F}" sibTransId="{861B8DC3-C8FB-4438-9397-92D40465EF91}"/>
    <dgm:cxn modelId="{393C84FD-2354-4BBE-8843-829EABE385DF}" type="presOf" srcId="{57066341-E106-42F6-851F-FFC73874817B}" destId="{7E785814-FC9B-4837-A718-2EFA682BBC32}" srcOrd="1" destOrd="0" presId="urn:microsoft.com/office/officeart/2005/8/layout/process1"/>
    <dgm:cxn modelId="{8D9930D1-79CE-4664-AE06-B01CD1EAB9E8}" type="presOf" srcId="{ED8457D8-FC75-4CA6-A777-50BD96975D05}" destId="{CAC1AF4D-8ECA-41BA-A9FF-B77361B1F99D}" srcOrd="0" destOrd="0" presId="urn:microsoft.com/office/officeart/2005/8/layout/process1"/>
    <dgm:cxn modelId="{9857A7AE-37C6-492E-A43F-87746E8477BE}" type="presOf" srcId="{828F3DFB-18BC-46ED-8FB9-BDFBB3F434C8}" destId="{E712643A-98A9-4430-9D06-5A455ABAA0BC}" srcOrd="0" destOrd="0" presId="urn:microsoft.com/office/officeart/2005/8/layout/process1"/>
    <dgm:cxn modelId="{EF4FC28E-F8CC-42F4-B434-A4D0A07BA87C}" type="presOf" srcId="{EEBF0BC5-6EA9-4A88-899D-357E4BF6DDF7}" destId="{00FB693E-9132-4894-984A-CF7D96507E5B}" srcOrd="0" destOrd="0" presId="urn:microsoft.com/office/officeart/2005/8/layout/process1"/>
    <dgm:cxn modelId="{6A3432FE-94B5-4F4C-A98E-9D47482F4506}" type="presParOf" srcId="{00FB693E-9132-4894-984A-CF7D96507E5B}" destId="{E712643A-98A9-4430-9D06-5A455ABAA0BC}" srcOrd="0" destOrd="0" presId="urn:microsoft.com/office/officeart/2005/8/layout/process1"/>
    <dgm:cxn modelId="{374E2DA7-EEE3-4C56-9EEF-93AA3C22DFC6}" type="presParOf" srcId="{00FB693E-9132-4894-984A-CF7D96507E5B}" destId="{4D0C09AE-AC94-440E-8F4B-2562943E020C}" srcOrd="1" destOrd="0" presId="urn:microsoft.com/office/officeart/2005/8/layout/process1"/>
    <dgm:cxn modelId="{9451F975-EFF3-4C47-A5C9-6FBE57A51AA5}" type="presParOf" srcId="{4D0C09AE-AC94-440E-8F4B-2562943E020C}" destId="{7E785814-FC9B-4837-A718-2EFA682BBC32}" srcOrd="0" destOrd="0" presId="urn:microsoft.com/office/officeart/2005/8/layout/process1"/>
    <dgm:cxn modelId="{CF14E3A7-BB47-459E-968A-17D1C4209CE8}" type="presParOf" srcId="{00FB693E-9132-4894-984A-CF7D96507E5B}" destId="{CAC1AF4D-8ECA-41BA-A9FF-B77361B1F99D}" srcOrd="2" destOrd="0" presId="urn:microsoft.com/office/officeart/2005/8/layout/process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BF0BC5-6EA9-4A88-899D-357E4BF6DDF7}" type="doc">
      <dgm:prSet loTypeId="urn:microsoft.com/office/officeart/2005/8/layout/process1" loCatId="process" qsTypeId="urn:microsoft.com/office/officeart/2005/8/quickstyle/3d3" qsCatId="3D" csTypeId="urn:microsoft.com/office/officeart/2005/8/colors/accent1_2" csCatId="accent1" phldr="1"/>
      <dgm:spPr/>
    </dgm:pt>
    <dgm:pt modelId="{828F3DFB-18BC-46ED-8FB9-BDFBB3F434C8}">
      <dgm:prSet phldrT="[Текст]" custT="1"/>
      <dgm:spPr/>
      <dgm:t>
        <a:bodyPr lIns="36000" rIns="0"/>
        <a:lstStyle/>
        <a:p>
          <a:pPr algn="ctr">
            <a:lnSpc>
              <a:spcPct val="85000"/>
            </a:lnSpc>
            <a:spcBef>
              <a:spcPts val="0"/>
            </a:spcBef>
            <a:spcAft>
              <a:spcPts val="0"/>
            </a:spcAft>
          </a:pPr>
          <a:r>
            <a:rPr lang="ru-RU" sz="1600" b="1" dirty="0" smtClean="0">
              <a:latin typeface="Arial Narrow" pitchFamily="34" charset="0"/>
            </a:rPr>
            <a:t>Этапы</a:t>
          </a:r>
        </a:p>
      </dgm:t>
    </dgm:pt>
    <dgm:pt modelId="{23D24E75-A35C-4B7B-834B-092CE5B66D4C}" type="parTrans" cxnId="{9C0018F7-617D-4BFE-B15A-EE388D3BF8A3}">
      <dgm:prSet/>
      <dgm:spPr/>
      <dgm:t>
        <a:bodyPr/>
        <a:lstStyle/>
        <a:p>
          <a:pPr>
            <a:lnSpc>
              <a:spcPct val="85000"/>
            </a:lnSpc>
            <a:spcBef>
              <a:spcPts val="0"/>
            </a:spcBef>
            <a:spcAft>
              <a:spcPts val="0"/>
            </a:spcAft>
          </a:pPr>
          <a:endParaRPr lang="ru-RU" sz="1600" b="1">
            <a:latin typeface="Arial Narrow" pitchFamily="34" charset="0"/>
          </a:endParaRPr>
        </a:p>
      </dgm:t>
    </dgm:pt>
    <dgm:pt modelId="{57066341-E106-42F6-851F-FFC73874817B}" type="sibTrans" cxnId="{9C0018F7-617D-4BFE-B15A-EE388D3BF8A3}">
      <dgm:prSet custT="1"/>
      <dgm:spPr/>
      <dgm:t>
        <a:bodyPr/>
        <a:lstStyle/>
        <a:p>
          <a:pPr>
            <a:lnSpc>
              <a:spcPct val="85000"/>
            </a:lnSpc>
            <a:spcBef>
              <a:spcPts val="0"/>
            </a:spcBef>
            <a:spcAft>
              <a:spcPts val="0"/>
            </a:spcAft>
          </a:pPr>
          <a:endParaRPr lang="ru-RU" sz="1600" b="1">
            <a:latin typeface="Arial Narrow" pitchFamily="34" charset="0"/>
          </a:endParaRPr>
        </a:p>
      </dgm:t>
    </dgm:pt>
    <dgm:pt modelId="{7B9BC00C-9C0E-4668-BEDD-57F99D886433}">
      <dgm:prSet custT="1"/>
      <dgm:spPr/>
      <dgm:t>
        <a:bodyPr/>
        <a:lstStyle/>
        <a:p>
          <a:pPr>
            <a:lnSpc>
              <a:spcPct val="85000"/>
            </a:lnSpc>
            <a:spcBef>
              <a:spcPts val="0"/>
            </a:spcBef>
            <a:spcAft>
              <a:spcPts val="0"/>
            </a:spcAft>
          </a:pPr>
          <a:r>
            <a:rPr lang="ru-RU" sz="1600" b="1" dirty="0" smtClean="0">
              <a:latin typeface="Arial Narrow" pitchFamily="34" charset="0"/>
            </a:rPr>
            <a:t>Технология  реабилитационной работы, </a:t>
          </a:r>
        </a:p>
        <a:p>
          <a:pPr>
            <a:lnSpc>
              <a:spcPct val="85000"/>
            </a:lnSpc>
            <a:spcBef>
              <a:spcPts val="0"/>
            </a:spcBef>
            <a:spcAft>
              <a:spcPts val="0"/>
            </a:spcAft>
          </a:pPr>
          <a:r>
            <a:rPr lang="ru-RU" sz="1600" b="1" dirty="0" smtClean="0">
              <a:latin typeface="Arial Narrow" pitchFamily="34" charset="0"/>
            </a:rPr>
            <a:t>основанная на формируемых компетенциях</a:t>
          </a:r>
        </a:p>
      </dgm:t>
    </dgm:pt>
    <dgm:pt modelId="{B43FE8FA-65E5-4CB9-ADBD-20A26782DFC4}" type="parTrans" cxnId="{1DD95234-BE69-4E40-85D0-780B308E6FE6}">
      <dgm:prSet/>
      <dgm:spPr/>
      <dgm:t>
        <a:bodyPr/>
        <a:lstStyle/>
        <a:p>
          <a:pPr>
            <a:lnSpc>
              <a:spcPct val="85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DEDDAAD9-F57B-4A35-ADEB-C7240A826436}" type="sibTrans" cxnId="{1DD95234-BE69-4E40-85D0-780B308E6FE6}">
      <dgm:prSet/>
      <dgm:spPr/>
      <dgm:t>
        <a:bodyPr/>
        <a:lstStyle/>
        <a:p>
          <a:pPr>
            <a:lnSpc>
              <a:spcPct val="85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00FB693E-9132-4894-984A-CF7D96507E5B}" type="pres">
      <dgm:prSet presAssocID="{EEBF0BC5-6EA9-4A88-899D-357E4BF6DDF7}" presName="Name0" presStyleCnt="0">
        <dgm:presLayoutVars>
          <dgm:dir/>
          <dgm:resizeHandles val="exact"/>
        </dgm:presLayoutVars>
      </dgm:prSet>
      <dgm:spPr/>
    </dgm:pt>
    <dgm:pt modelId="{E712643A-98A9-4430-9D06-5A455ABAA0BC}" type="pres">
      <dgm:prSet presAssocID="{828F3DFB-18BC-46ED-8FB9-BDFBB3F434C8}" presName="node" presStyleLbl="node1" presStyleIdx="0" presStyleCnt="2" custScaleX="268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0C09AE-AC94-440E-8F4B-2562943E020C}" type="pres">
      <dgm:prSet presAssocID="{57066341-E106-42F6-851F-FFC73874817B}" presName="sibTrans" presStyleLbl="sibTrans2D1" presStyleIdx="0" presStyleCnt="1" custScaleX="116812" custScaleY="56343" custLinFactNeighborX="-17085" custLinFactNeighborY="-5444"/>
      <dgm:spPr/>
      <dgm:t>
        <a:bodyPr/>
        <a:lstStyle/>
        <a:p>
          <a:endParaRPr lang="ru-RU"/>
        </a:p>
      </dgm:t>
    </dgm:pt>
    <dgm:pt modelId="{7E785814-FC9B-4837-A718-2EFA682BBC32}" type="pres">
      <dgm:prSet presAssocID="{57066341-E106-42F6-851F-FFC73874817B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53C90439-9F58-4358-9411-1E4FAC945B07}" type="pres">
      <dgm:prSet presAssocID="{7B9BC00C-9C0E-4668-BEDD-57F99D886433}" presName="node" presStyleLbl="node1" presStyleIdx="1" presStyleCnt="2" custScaleX="140912" custLinFactNeighborX="-213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0018F7-617D-4BFE-B15A-EE388D3BF8A3}" srcId="{EEBF0BC5-6EA9-4A88-899D-357E4BF6DDF7}" destId="{828F3DFB-18BC-46ED-8FB9-BDFBB3F434C8}" srcOrd="0" destOrd="0" parTransId="{23D24E75-A35C-4B7B-834B-092CE5B66D4C}" sibTransId="{57066341-E106-42F6-851F-FFC73874817B}"/>
    <dgm:cxn modelId="{CDA22558-F269-4E11-8085-563A8453DE46}" type="presOf" srcId="{828F3DFB-18BC-46ED-8FB9-BDFBB3F434C8}" destId="{E712643A-98A9-4430-9D06-5A455ABAA0BC}" srcOrd="0" destOrd="0" presId="urn:microsoft.com/office/officeart/2005/8/layout/process1"/>
    <dgm:cxn modelId="{A5DD163E-6D87-43FA-A1F1-14AE3E3EBCE1}" type="presOf" srcId="{EEBF0BC5-6EA9-4A88-899D-357E4BF6DDF7}" destId="{00FB693E-9132-4894-984A-CF7D96507E5B}" srcOrd="0" destOrd="0" presId="urn:microsoft.com/office/officeart/2005/8/layout/process1"/>
    <dgm:cxn modelId="{AEF1B9A3-2937-4D67-894C-AD4BBB413479}" type="presOf" srcId="{7B9BC00C-9C0E-4668-BEDD-57F99D886433}" destId="{53C90439-9F58-4358-9411-1E4FAC945B07}" srcOrd="0" destOrd="0" presId="urn:microsoft.com/office/officeart/2005/8/layout/process1"/>
    <dgm:cxn modelId="{32DD44B5-670B-4998-8995-79FB6DCDD3DF}" type="presOf" srcId="{57066341-E106-42F6-851F-FFC73874817B}" destId="{4D0C09AE-AC94-440E-8F4B-2562943E020C}" srcOrd="0" destOrd="0" presId="urn:microsoft.com/office/officeart/2005/8/layout/process1"/>
    <dgm:cxn modelId="{1DD95234-BE69-4E40-85D0-780B308E6FE6}" srcId="{EEBF0BC5-6EA9-4A88-899D-357E4BF6DDF7}" destId="{7B9BC00C-9C0E-4668-BEDD-57F99D886433}" srcOrd="1" destOrd="0" parTransId="{B43FE8FA-65E5-4CB9-ADBD-20A26782DFC4}" sibTransId="{DEDDAAD9-F57B-4A35-ADEB-C7240A826436}"/>
    <dgm:cxn modelId="{7DD89AC6-65CA-4307-A5BA-C48A78AE2062}" type="presOf" srcId="{57066341-E106-42F6-851F-FFC73874817B}" destId="{7E785814-FC9B-4837-A718-2EFA682BBC32}" srcOrd="1" destOrd="0" presId="urn:microsoft.com/office/officeart/2005/8/layout/process1"/>
    <dgm:cxn modelId="{D5CAB3F7-6EEA-4D31-88EA-CECDFB8A9148}" type="presParOf" srcId="{00FB693E-9132-4894-984A-CF7D96507E5B}" destId="{E712643A-98A9-4430-9D06-5A455ABAA0BC}" srcOrd="0" destOrd="0" presId="urn:microsoft.com/office/officeart/2005/8/layout/process1"/>
    <dgm:cxn modelId="{F5B848EC-0015-4790-8926-33198EA0D968}" type="presParOf" srcId="{00FB693E-9132-4894-984A-CF7D96507E5B}" destId="{4D0C09AE-AC94-440E-8F4B-2562943E020C}" srcOrd="1" destOrd="0" presId="urn:microsoft.com/office/officeart/2005/8/layout/process1"/>
    <dgm:cxn modelId="{E1629954-DFD2-4494-ABAF-5ED086F2AD7B}" type="presParOf" srcId="{4D0C09AE-AC94-440E-8F4B-2562943E020C}" destId="{7E785814-FC9B-4837-A718-2EFA682BBC32}" srcOrd="0" destOrd="0" presId="urn:microsoft.com/office/officeart/2005/8/layout/process1"/>
    <dgm:cxn modelId="{BAA77450-C280-45E5-A026-9CC67125B6C3}" type="presParOf" srcId="{00FB693E-9132-4894-984A-CF7D96507E5B}" destId="{53C90439-9F58-4358-9411-1E4FAC945B07}" srcOrd="2" destOrd="0" presId="urn:microsoft.com/office/officeart/2005/8/layout/process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5EF8975-A788-480D-88AB-2B888C5D941B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31E9B4-C547-4014-B8A3-A00FE0F08743}">
      <dgm:prSet phldrT="[Текст]" custT="1"/>
      <dgm:spPr/>
      <dgm:t>
        <a:bodyPr/>
        <a:lstStyle/>
        <a:p>
          <a:r>
            <a:rPr lang="ru-RU" sz="1800" b="1" smtClean="0">
              <a:latin typeface="Arial Narrow" pitchFamily="34" charset="0"/>
            </a:rPr>
            <a:t>3.1. Методы мотивирования </a:t>
          </a:r>
          <a:endParaRPr lang="ru-RU" sz="1800" dirty="0">
            <a:latin typeface="Arial Narrow" pitchFamily="34" charset="0"/>
          </a:endParaRPr>
        </a:p>
      </dgm:t>
    </dgm:pt>
    <dgm:pt modelId="{D0523A29-AD58-4712-AA43-F2DD5E8F1F91}" type="parTrans" cxnId="{8DD77CDD-9EA2-4CC0-96D6-1C8AE783B9A3}">
      <dgm:prSet/>
      <dgm:spPr/>
      <dgm:t>
        <a:bodyPr/>
        <a:lstStyle/>
        <a:p>
          <a:endParaRPr lang="ru-RU"/>
        </a:p>
      </dgm:t>
    </dgm:pt>
    <dgm:pt modelId="{9568C055-6578-44FC-B20F-2479ADDC0163}" type="sibTrans" cxnId="{8DD77CDD-9EA2-4CC0-96D6-1C8AE783B9A3}">
      <dgm:prSet/>
      <dgm:spPr/>
      <dgm:t>
        <a:bodyPr/>
        <a:lstStyle/>
        <a:p>
          <a:endParaRPr lang="ru-RU"/>
        </a:p>
      </dgm:t>
    </dgm:pt>
    <dgm:pt modelId="{79BAD3A5-BE9C-4CB7-AEF7-2F39942E8D4D}">
      <dgm:prSet phldrT="[Текст]" custT="1"/>
      <dgm:spPr/>
      <dgm:t>
        <a:bodyPr/>
        <a:lstStyle/>
        <a:p>
          <a:r>
            <a:rPr lang="ru-RU" sz="1800" b="1" dirty="0" smtClean="0">
              <a:latin typeface="Arial Narrow" pitchFamily="34" charset="0"/>
            </a:rPr>
            <a:t>3.2. Методы и формы реабилитации в условиях ТС</a:t>
          </a:r>
          <a:endParaRPr lang="ru-RU" sz="1800" dirty="0">
            <a:latin typeface="Arial Narrow" pitchFamily="34" charset="0"/>
          </a:endParaRPr>
        </a:p>
      </dgm:t>
    </dgm:pt>
    <dgm:pt modelId="{79481BA0-B080-47C3-AA2A-5527E8798F6C}" type="parTrans" cxnId="{A7E934DB-9CCD-40C2-84DC-BF0BD45A2855}">
      <dgm:prSet/>
      <dgm:spPr/>
      <dgm:t>
        <a:bodyPr/>
        <a:lstStyle/>
        <a:p>
          <a:endParaRPr lang="ru-RU"/>
        </a:p>
      </dgm:t>
    </dgm:pt>
    <dgm:pt modelId="{C2E5B493-433D-42D3-A261-B30E764C28FB}" type="sibTrans" cxnId="{A7E934DB-9CCD-40C2-84DC-BF0BD45A2855}">
      <dgm:prSet/>
      <dgm:spPr/>
      <dgm:t>
        <a:bodyPr/>
        <a:lstStyle/>
        <a:p>
          <a:endParaRPr lang="ru-RU"/>
        </a:p>
      </dgm:t>
    </dgm:pt>
    <dgm:pt modelId="{7A6AE5B7-9615-42D5-94F3-4EA7974740FA}">
      <dgm:prSet phldrT="[Текст]" custT="1"/>
      <dgm:spPr/>
      <dgm:t>
        <a:bodyPr/>
        <a:lstStyle/>
        <a:p>
          <a:r>
            <a:rPr lang="ru-RU" sz="1800" b="1" dirty="0" smtClean="0">
              <a:latin typeface="Arial Narrow" pitchFamily="34" charset="0"/>
            </a:rPr>
            <a:t>3.3. Информационно-просветительские</a:t>
          </a:r>
          <a:r>
            <a:rPr lang="ru-RU" sz="2000" b="1" dirty="0" smtClean="0">
              <a:latin typeface="Arial Narrow" pitchFamily="34" charset="0"/>
            </a:rPr>
            <a:t> </a:t>
          </a:r>
          <a:r>
            <a:rPr lang="ru-RU" sz="1800" b="1" dirty="0" smtClean="0">
              <a:latin typeface="Arial Narrow" pitchFamily="34" charset="0"/>
            </a:rPr>
            <a:t>методы</a:t>
          </a:r>
          <a:r>
            <a:rPr lang="ru-RU" sz="2000" b="1" dirty="0" smtClean="0">
              <a:latin typeface="Arial Narrow" pitchFamily="34" charset="0"/>
            </a:rPr>
            <a:t> </a:t>
          </a:r>
          <a:endParaRPr lang="ru-RU" sz="2000" dirty="0">
            <a:latin typeface="Arial Narrow" pitchFamily="34" charset="0"/>
          </a:endParaRPr>
        </a:p>
      </dgm:t>
    </dgm:pt>
    <dgm:pt modelId="{2D143CF6-37BB-4FDE-BF0A-E22C04C67A52}" type="parTrans" cxnId="{BE836DF0-461B-43FB-A273-12BBFD269BE3}">
      <dgm:prSet/>
      <dgm:spPr/>
      <dgm:t>
        <a:bodyPr/>
        <a:lstStyle/>
        <a:p>
          <a:endParaRPr lang="ru-RU"/>
        </a:p>
      </dgm:t>
    </dgm:pt>
    <dgm:pt modelId="{AE2D9B16-D07A-4A0B-B27B-87A7ED6921D7}" type="sibTrans" cxnId="{BE836DF0-461B-43FB-A273-12BBFD269BE3}">
      <dgm:prSet/>
      <dgm:spPr/>
      <dgm:t>
        <a:bodyPr/>
        <a:lstStyle/>
        <a:p>
          <a:endParaRPr lang="ru-RU"/>
        </a:p>
      </dgm:t>
    </dgm:pt>
    <dgm:pt modelId="{15DF0260-20E2-4540-ACEA-5EF2FD98807B}">
      <dgm:prSet custT="1"/>
      <dgm:spPr/>
      <dgm:t>
        <a:bodyPr lIns="180000" tIns="180000" rIns="180000" bIns="108000"/>
        <a:lstStyle/>
        <a:p>
          <a:r>
            <a:rPr lang="ru-RU" sz="1800" dirty="0" smtClean="0">
              <a:latin typeface="Arial Narrow" pitchFamily="34" charset="0"/>
            </a:rPr>
            <a:t>психологического влияния в процессе мотивационной беседы (методы преодоления психологических барьеров и  психологических защит, методы мотивирования – </a:t>
          </a:r>
          <a:r>
            <a:rPr lang="ru-RU" sz="1800" b="1" i="1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</a:rPr>
            <a:t>содержание и средства влияния</a:t>
          </a:r>
          <a:r>
            <a:rPr lang="ru-RU" sz="1800" dirty="0" smtClean="0">
              <a:latin typeface="Arial Narrow" pitchFamily="34" charset="0"/>
            </a:rPr>
            <a:t>)</a:t>
          </a:r>
          <a:endParaRPr lang="ru-RU" sz="1800" dirty="0"/>
        </a:p>
      </dgm:t>
    </dgm:pt>
    <dgm:pt modelId="{9D3D16AC-0B6C-46BB-BF31-53805FB5B8E4}" type="parTrans" cxnId="{598E008B-CC8F-40E9-B11D-5CCDE7439168}">
      <dgm:prSet/>
      <dgm:spPr/>
      <dgm:t>
        <a:bodyPr/>
        <a:lstStyle/>
        <a:p>
          <a:endParaRPr lang="ru-RU"/>
        </a:p>
      </dgm:t>
    </dgm:pt>
    <dgm:pt modelId="{CB2796BE-301E-4D48-91A6-4448F92E1E4A}" type="sibTrans" cxnId="{598E008B-CC8F-40E9-B11D-5CCDE7439168}">
      <dgm:prSet/>
      <dgm:spPr/>
      <dgm:t>
        <a:bodyPr/>
        <a:lstStyle/>
        <a:p>
          <a:endParaRPr lang="ru-RU"/>
        </a:p>
      </dgm:t>
    </dgm:pt>
    <dgm:pt modelId="{7D955CBD-9385-49B7-BBEA-60BD06228A94}">
      <dgm:prSet custT="1"/>
      <dgm:spPr/>
      <dgm:t>
        <a:bodyPr lIns="180000" tIns="216000" rIns="180000"/>
        <a:lstStyle/>
        <a:p>
          <a:r>
            <a:rPr lang="ru-RU" sz="1800" b="1" i="1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</a:rPr>
            <a:t>методология работы ТС; методы работы в ТС </a:t>
          </a:r>
          <a:r>
            <a:rPr lang="ru-RU" sz="1800" dirty="0" smtClean="0">
              <a:latin typeface="Arial Narrow" pitchFamily="34" charset="0"/>
            </a:rPr>
            <a:t>– собрания сообщества (утреннее и вечернее), группы по основным письменным заданиям,  по дополнительным заданиям, группа самопомощи, подгруппы по этапам, малая психотерапевтическая группа – </a:t>
          </a:r>
          <a:r>
            <a:rPr lang="ru-RU" sz="1800" b="1" i="1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</a:rPr>
            <a:t>примеры заданий; алгоритмы работы групп</a:t>
          </a:r>
          <a:endParaRPr lang="ru-RU" sz="1800" b="1" dirty="0">
            <a:solidFill>
              <a:schemeClr val="accent1">
                <a:lumMod val="75000"/>
              </a:schemeClr>
            </a:solidFill>
          </a:endParaRPr>
        </a:p>
      </dgm:t>
    </dgm:pt>
    <dgm:pt modelId="{D54FC1FC-A108-4508-8594-8A5C0E1D0C64}" type="parTrans" cxnId="{4840E0B4-1E1C-41CC-8FB1-65EE1C9726E1}">
      <dgm:prSet/>
      <dgm:spPr/>
      <dgm:t>
        <a:bodyPr/>
        <a:lstStyle/>
        <a:p>
          <a:endParaRPr lang="ru-RU"/>
        </a:p>
      </dgm:t>
    </dgm:pt>
    <dgm:pt modelId="{CB4496C3-B561-4CF9-B0A2-9A40930CA2A8}" type="sibTrans" cxnId="{4840E0B4-1E1C-41CC-8FB1-65EE1C9726E1}">
      <dgm:prSet/>
      <dgm:spPr/>
      <dgm:t>
        <a:bodyPr/>
        <a:lstStyle/>
        <a:p>
          <a:endParaRPr lang="ru-RU"/>
        </a:p>
      </dgm:t>
    </dgm:pt>
    <dgm:pt modelId="{37E86DAA-9AB9-4B5E-9B71-32AE18F6D10B}">
      <dgm:prSet custT="1"/>
      <dgm:spPr/>
      <dgm:t>
        <a:bodyPr lIns="180000" tIns="288000" rIns="216000"/>
        <a:lstStyle/>
        <a:p>
          <a:pPr>
            <a:spcAft>
              <a:spcPts val="0"/>
            </a:spcAft>
          </a:pPr>
          <a:r>
            <a:rPr lang="ru-RU" sz="1800" dirty="0" smtClean="0">
              <a:latin typeface="Arial Narrow" pitchFamily="34" charset="0"/>
            </a:rPr>
            <a:t>лекции, изучение  специальной литературы – </a:t>
          </a:r>
          <a:r>
            <a:rPr lang="ru-RU" sz="1800" b="1" i="1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</a:rPr>
            <a:t>методическое обоснование, тематический план   лекций, список литературы</a:t>
          </a:r>
          <a:endParaRPr lang="ru-RU" sz="1800" b="1" dirty="0">
            <a:solidFill>
              <a:schemeClr val="accent1">
                <a:lumMod val="75000"/>
              </a:schemeClr>
            </a:solidFill>
          </a:endParaRPr>
        </a:p>
      </dgm:t>
    </dgm:pt>
    <dgm:pt modelId="{2696B6C4-A9BE-4B3D-8108-23A76DF70F3E}" type="parTrans" cxnId="{E0355F30-6D4F-477D-AC98-391DFF5727F3}">
      <dgm:prSet/>
      <dgm:spPr/>
      <dgm:t>
        <a:bodyPr/>
        <a:lstStyle/>
        <a:p>
          <a:endParaRPr lang="ru-RU"/>
        </a:p>
      </dgm:t>
    </dgm:pt>
    <dgm:pt modelId="{53C92B69-BF82-4702-BFCE-F6CA2CE33643}" type="sibTrans" cxnId="{E0355F30-6D4F-477D-AC98-391DFF5727F3}">
      <dgm:prSet/>
      <dgm:spPr/>
      <dgm:t>
        <a:bodyPr/>
        <a:lstStyle/>
        <a:p>
          <a:endParaRPr lang="ru-RU"/>
        </a:p>
      </dgm:t>
    </dgm:pt>
    <dgm:pt modelId="{23DEB1C8-6D64-435D-8970-CFADE688828D}">
      <dgm:prSet phldrT="[Текст]" custT="1"/>
      <dgm:spPr/>
      <dgm:t>
        <a:bodyPr/>
        <a:lstStyle/>
        <a:p>
          <a:r>
            <a:rPr lang="ru-RU" sz="1800" b="1" dirty="0" smtClean="0">
              <a:latin typeface="Arial Narrow" pitchFamily="34" charset="0"/>
            </a:rPr>
            <a:t>3.4. Методы активного социально-психологического обучения</a:t>
          </a:r>
          <a:endParaRPr lang="ru-RU" sz="1800" dirty="0">
            <a:latin typeface="Arial Narrow" pitchFamily="34" charset="0"/>
          </a:endParaRPr>
        </a:p>
      </dgm:t>
    </dgm:pt>
    <dgm:pt modelId="{B37B6504-3452-4E70-A2FD-7C2E3BB3A110}" type="parTrans" cxnId="{D42974F9-2BF9-4314-9A91-7155928BB3D3}">
      <dgm:prSet/>
      <dgm:spPr/>
      <dgm:t>
        <a:bodyPr/>
        <a:lstStyle/>
        <a:p>
          <a:endParaRPr lang="ru-RU"/>
        </a:p>
      </dgm:t>
    </dgm:pt>
    <dgm:pt modelId="{CD0CD0AC-5FF7-410A-876E-8950EC694A63}" type="sibTrans" cxnId="{D42974F9-2BF9-4314-9A91-7155928BB3D3}">
      <dgm:prSet/>
      <dgm:spPr/>
      <dgm:t>
        <a:bodyPr/>
        <a:lstStyle/>
        <a:p>
          <a:endParaRPr lang="ru-RU"/>
        </a:p>
      </dgm:t>
    </dgm:pt>
    <dgm:pt modelId="{FD23E6D8-0556-498D-9B4D-0DEA1594D3B7}">
      <dgm:prSet custT="1"/>
      <dgm:spPr/>
      <dgm:t>
        <a:bodyPr lIns="180000" tIns="324000" rIns="180000"/>
        <a:lstStyle/>
        <a:p>
          <a:r>
            <a:rPr lang="ru-RU" sz="1800" dirty="0" smtClean="0">
              <a:latin typeface="Arial Narrow" pitchFamily="34" charset="0"/>
            </a:rPr>
            <a:t>групповая дискуссия; метод анализа жизненных ситуаций, связанных с ситуацией морального выбора; кейс-метод ; игровые методы; социально-психологический тренинг – </a:t>
          </a:r>
          <a:r>
            <a:rPr lang="ru-RU" sz="1800" b="1" i="1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</a:rPr>
            <a:t>методическое обоснование, алгоритмы проведения</a:t>
          </a:r>
          <a:endParaRPr lang="ru-RU" sz="1800" b="1" dirty="0"/>
        </a:p>
      </dgm:t>
    </dgm:pt>
    <dgm:pt modelId="{99B9170E-8EB3-4AFC-B43E-1EEA786C2E6C}" type="parTrans" cxnId="{BD28752E-33D1-4DA6-AB6E-4AC042A26F37}">
      <dgm:prSet/>
      <dgm:spPr/>
      <dgm:t>
        <a:bodyPr/>
        <a:lstStyle/>
        <a:p>
          <a:endParaRPr lang="ru-RU"/>
        </a:p>
      </dgm:t>
    </dgm:pt>
    <dgm:pt modelId="{82970A6B-B21B-406A-92CB-0E25BB70D958}" type="sibTrans" cxnId="{BD28752E-33D1-4DA6-AB6E-4AC042A26F37}">
      <dgm:prSet/>
      <dgm:spPr/>
      <dgm:t>
        <a:bodyPr/>
        <a:lstStyle/>
        <a:p>
          <a:endParaRPr lang="ru-RU"/>
        </a:p>
      </dgm:t>
    </dgm:pt>
    <dgm:pt modelId="{50B77AA6-1217-40CF-A737-D2493CAF3A4D}" type="pres">
      <dgm:prSet presAssocID="{F5EF8975-A788-480D-88AB-2B888C5D941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499E99-BF28-43CC-A818-6B054FE93C86}" type="pres">
      <dgm:prSet presAssocID="{C931E9B4-C547-4014-B8A3-A00FE0F08743}" presName="parentLin" presStyleCnt="0"/>
      <dgm:spPr/>
    </dgm:pt>
    <dgm:pt modelId="{FB6E4F4E-AB6D-4D69-B0FC-464E1D85880C}" type="pres">
      <dgm:prSet presAssocID="{C931E9B4-C547-4014-B8A3-A00FE0F08743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2DA3B58A-A2FA-47C5-A021-5C292D8CC7CF}" type="pres">
      <dgm:prSet presAssocID="{C931E9B4-C547-4014-B8A3-A00FE0F08743}" presName="parentText" presStyleLbl="node1" presStyleIdx="0" presStyleCnt="4" custScaleX="70652" custScaleY="19770" custLinFactNeighborX="-18033" custLinFactNeighborY="-910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0A1CB6-4174-4B80-8EEC-3DB7263815A3}" type="pres">
      <dgm:prSet presAssocID="{C931E9B4-C547-4014-B8A3-A00FE0F08743}" presName="negativeSpace" presStyleCnt="0"/>
      <dgm:spPr/>
    </dgm:pt>
    <dgm:pt modelId="{8E275BDB-94E8-46A5-ADE2-2290307DF805}" type="pres">
      <dgm:prSet presAssocID="{C931E9B4-C547-4014-B8A3-A00FE0F08743}" presName="childText" presStyleLbl="conFgAcc1" presStyleIdx="0" presStyleCnt="4" custScaleY="57086" custLinFactY="-1700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375402-A771-4B02-A810-71A6118069AA}" type="pres">
      <dgm:prSet presAssocID="{9568C055-6578-44FC-B20F-2479ADDC0163}" presName="spaceBetweenRectangles" presStyleCnt="0"/>
      <dgm:spPr/>
    </dgm:pt>
    <dgm:pt modelId="{E4449250-9D45-46F6-84C0-5768A1F57546}" type="pres">
      <dgm:prSet presAssocID="{79BAD3A5-BE9C-4CB7-AEF7-2F39942E8D4D}" presName="parentLin" presStyleCnt="0"/>
      <dgm:spPr/>
    </dgm:pt>
    <dgm:pt modelId="{611D6018-FCF7-4F6E-A05E-0839308914A0}" type="pres">
      <dgm:prSet presAssocID="{79BAD3A5-BE9C-4CB7-AEF7-2F39942E8D4D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7184CE6D-407C-4CA9-9A22-011016925FD0}" type="pres">
      <dgm:prSet presAssocID="{79BAD3A5-BE9C-4CB7-AEF7-2F39942E8D4D}" presName="parentText" presStyleLbl="node1" presStyleIdx="1" presStyleCnt="4" custScaleY="20625" custLinFactNeighborX="-1639" custLinFactNeighborY="-469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78A815-D669-4981-A3BD-3080F8BEBB6C}" type="pres">
      <dgm:prSet presAssocID="{79BAD3A5-BE9C-4CB7-AEF7-2F39942E8D4D}" presName="negativeSpace" presStyleCnt="0"/>
      <dgm:spPr/>
    </dgm:pt>
    <dgm:pt modelId="{A25F1D70-0C55-4984-A9A4-B20AE0ED07BA}" type="pres">
      <dgm:prSet presAssocID="{79BAD3A5-BE9C-4CB7-AEF7-2F39942E8D4D}" presName="childText" presStyleLbl="conFgAcc1" presStyleIdx="1" presStyleCnt="4" custScaleY="77995" custLinFactNeighborY="-337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8E5497-676C-453A-BB1C-1718971CA4E5}" type="pres">
      <dgm:prSet presAssocID="{C2E5B493-433D-42D3-A261-B30E764C28FB}" presName="spaceBetweenRectangles" presStyleCnt="0"/>
      <dgm:spPr/>
    </dgm:pt>
    <dgm:pt modelId="{E49E90B5-88DD-4415-A9D9-5A390F422564}" type="pres">
      <dgm:prSet presAssocID="{7A6AE5B7-9615-42D5-94F3-4EA7974740FA}" presName="parentLin" presStyleCnt="0"/>
      <dgm:spPr/>
    </dgm:pt>
    <dgm:pt modelId="{C98AF3F0-754D-415D-9AB4-F25ACAB9E7B5}" type="pres">
      <dgm:prSet presAssocID="{7A6AE5B7-9615-42D5-94F3-4EA7974740FA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342E5840-6D16-4006-8281-FFFCB59D4E78}" type="pres">
      <dgm:prSet presAssocID="{7A6AE5B7-9615-42D5-94F3-4EA7974740FA}" presName="parentText" presStyleLbl="node1" presStyleIdx="2" presStyleCnt="4" custScaleY="18719" custLinFactNeighborX="-18033" custLinFactNeighborY="-192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818014-F849-4613-A58C-B3B2059FBFDF}" type="pres">
      <dgm:prSet presAssocID="{7A6AE5B7-9615-42D5-94F3-4EA7974740FA}" presName="negativeSpace" presStyleCnt="0"/>
      <dgm:spPr/>
    </dgm:pt>
    <dgm:pt modelId="{601FFF71-9C59-4AAD-A76E-79E896DFAF40}" type="pres">
      <dgm:prSet presAssocID="{7A6AE5B7-9615-42D5-94F3-4EA7974740FA}" presName="childText" presStyleLbl="conFgAcc1" presStyleIdx="2" presStyleCnt="4" custScaleY="54225" custLinFactY="81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E1AA3-88AE-4959-9CBB-C38699BEBD23}" type="pres">
      <dgm:prSet presAssocID="{AE2D9B16-D07A-4A0B-B27B-87A7ED6921D7}" presName="spaceBetweenRectangles" presStyleCnt="0"/>
      <dgm:spPr/>
    </dgm:pt>
    <dgm:pt modelId="{3D34871A-39BC-48C0-B5D7-60C04CA54D4F}" type="pres">
      <dgm:prSet presAssocID="{23DEB1C8-6D64-435D-8970-CFADE688828D}" presName="parentLin" presStyleCnt="0"/>
      <dgm:spPr/>
    </dgm:pt>
    <dgm:pt modelId="{B593D565-5E69-4E11-8C95-BF464BC0D2E1}" type="pres">
      <dgm:prSet presAssocID="{23DEB1C8-6D64-435D-8970-CFADE688828D}" presName="parentLeftMargin" presStyleLbl="node1" presStyleIdx="2" presStyleCnt="4" custScaleY="18719" custLinFactNeighborX="-18033" custLinFactNeighborY="-38748"/>
      <dgm:spPr/>
      <dgm:t>
        <a:bodyPr/>
        <a:lstStyle/>
        <a:p>
          <a:endParaRPr lang="ru-RU"/>
        </a:p>
      </dgm:t>
    </dgm:pt>
    <dgm:pt modelId="{1991F89A-B190-4A36-A97A-561F3EB1D8FA}" type="pres">
      <dgm:prSet presAssocID="{23DEB1C8-6D64-435D-8970-CFADE688828D}" presName="parentText" presStyleLbl="node1" presStyleIdx="3" presStyleCnt="4" custScaleX="105855" custScaleY="18556" custLinFactNeighborY="79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F2E80F-DD08-4D34-974C-BE354FDA9355}" type="pres">
      <dgm:prSet presAssocID="{23DEB1C8-6D64-435D-8970-CFADE688828D}" presName="negativeSpace" presStyleCnt="0"/>
      <dgm:spPr/>
    </dgm:pt>
    <dgm:pt modelId="{CBADA17D-6097-431B-8306-1D4A66160631}" type="pres">
      <dgm:prSet presAssocID="{23DEB1C8-6D64-435D-8970-CFADE688828D}" presName="childText" presStyleLbl="conFgAcc1" presStyleIdx="3" presStyleCnt="4" custScaleY="65335" custLinFactNeighborY="864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355F30-6D4F-477D-AC98-391DFF5727F3}" srcId="{7A6AE5B7-9615-42D5-94F3-4EA7974740FA}" destId="{37E86DAA-9AB9-4B5E-9B71-32AE18F6D10B}" srcOrd="0" destOrd="0" parTransId="{2696B6C4-A9BE-4B3D-8108-23A76DF70F3E}" sibTransId="{53C92B69-BF82-4702-BFCE-F6CA2CE33643}"/>
    <dgm:cxn modelId="{8DD77CDD-9EA2-4CC0-96D6-1C8AE783B9A3}" srcId="{F5EF8975-A788-480D-88AB-2B888C5D941B}" destId="{C931E9B4-C547-4014-B8A3-A00FE0F08743}" srcOrd="0" destOrd="0" parTransId="{D0523A29-AD58-4712-AA43-F2DD5E8F1F91}" sibTransId="{9568C055-6578-44FC-B20F-2479ADDC0163}"/>
    <dgm:cxn modelId="{D42974F9-2BF9-4314-9A91-7155928BB3D3}" srcId="{F5EF8975-A788-480D-88AB-2B888C5D941B}" destId="{23DEB1C8-6D64-435D-8970-CFADE688828D}" srcOrd="3" destOrd="0" parTransId="{B37B6504-3452-4E70-A2FD-7C2E3BB3A110}" sibTransId="{CD0CD0AC-5FF7-410A-876E-8950EC694A63}"/>
    <dgm:cxn modelId="{BE836DF0-461B-43FB-A273-12BBFD269BE3}" srcId="{F5EF8975-A788-480D-88AB-2B888C5D941B}" destId="{7A6AE5B7-9615-42D5-94F3-4EA7974740FA}" srcOrd="2" destOrd="0" parTransId="{2D143CF6-37BB-4FDE-BF0A-E22C04C67A52}" sibTransId="{AE2D9B16-D07A-4A0B-B27B-87A7ED6921D7}"/>
    <dgm:cxn modelId="{3832FF2F-15EF-4505-92FC-1385B1429657}" type="presOf" srcId="{F5EF8975-A788-480D-88AB-2B888C5D941B}" destId="{50B77AA6-1217-40CF-A737-D2493CAF3A4D}" srcOrd="0" destOrd="0" presId="urn:microsoft.com/office/officeart/2005/8/layout/list1"/>
    <dgm:cxn modelId="{E2872196-A58F-49E9-9EF3-B1F05D67D90A}" type="presOf" srcId="{15DF0260-20E2-4540-ACEA-5EF2FD98807B}" destId="{8E275BDB-94E8-46A5-ADE2-2290307DF805}" srcOrd="0" destOrd="0" presId="urn:microsoft.com/office/officeart/2005/8/layout/list1"/>
    <dgm:cxn modelId="{9B460C03-5956-4001-885E-AC106F0D1374}" type="presOf" srcId="{C931E9B4-C547-4014-B8A3-A00FE0F08743}" destId="{FB6E4F4E-AB6D-4D69-B0FC-464E1D85880C}" srcOrd="0" destOrd="0" presId="urn:microsoft.com/office/officeart/2005/8/layout/list1"/>
    <dgm:cxn modelId="{4840E0B4-1E1C-41CC-8FB1-65EE1C9726E1}" srcId="{79BAD3A5-BE9C-4CB7-AEF7-2F39942E8D4D}" destId="{7D955CBD-9385-49B7-BBEA-60BD06228A94}" srcOrd="0" destOrd="0" parTransId="{D54FC1FC-A108-4508-8594-8A5C0E1D0C64}" sibTransId="{CB4496C3-B561-4CF9-B0A2-9A40930CA2A8}"/>
    <dgm:cxn modelId="{8A03A1C8-176C-49F3-B89B-EB0E84EA68D6}" type="presOf" srcId="{7A6AE5B7-9615-42D5-94F3-4EA7974740FA}" destId="{342E5840-6D16-4006-8281-FFFCB59D4E78}" srcOrd="1" destOrd="0" presId="urn:microsoft.com/office/officeart/2005/8/layout/list1"/>
    <dgm:cxn modelId="{B06CABE3-9737-4474-A421-016D804597B8}" type="presOf" srcId="{C931E9B4-C547-4014-B8A3-A00FE0F08743}" destId="{2DA3B58A-A2FA-47C5-A021-5C292D8CC7CF}" srcOrd="1" destOrd="0" presId="urn:microsoft.com/office/officeart/2005/8/layout/list1"/>
    <dgm:cxn modelId="{AE608646-B621-4612-A4CC-11DC728E24D5}" type="presOf" srcId="{79BAD3A5-BE9C-4CB7-AEF7-2F39942E8D4D}" destId="{611D6018-FCF7-4F6E-A05E-0839308914A0}" srcOrd="0" destOrd="0" presId="urn:microsoft.com/office/officeart/2005/8/layout/list1"/>
    <dgm:cxn modelId="{598E008B-CC8F-40E9-B11D-5CCDE7439168}" srcId="{C931E9B4-C547-4014-B8A3-A00FE0F08743}" destId="{15DF0260-20E2-4540-ACEA-5EF2FD98807B}" srcOrd="0" destOrd="0" parTransId="{9D3D16AC-0B6C-46BB-BF31-53805FB5B8E4}" sibTransId="{CB2796BE-301E-4D48-91A6-4448F92E1E4A}"/>
    <dgm:cxn modelId="{A7E934DB-9CCD-40C2-84DC-BF0BD45A2855}" srcId="{F5EF8975-A788-480D-88AB-2B888C5D941B}" destId="{79BAD3A5-BE9C-4CB7-AEF7-2F39942E8D4D}" srcOrd="1" destOrd="0" parTransId="{79481BA0-B080-47C3-AA2A-5527E8798F6C}" sibTransId="{C2E5B493-433D-42D3-A261-B30E764C28FB}"/>
    <dgm:cxn modelId="{A7868959-A4D0-422E-9E0B-464D0B65075D}" type="presOf" srcId="{23DEB1C8-6D64-435D-8970-CFADE688828D}" destId="{1991F89A-B190-4A36-A97A-561F3EB1D8FA}" srcOrd="1" destOrd="0" presId="urn:microsoft.com/office/officeart/2005/8/layout/list1"/>
    <dgm:cxn modelId="{8DE2C2CF-9824-416D-9FD1-28C3C88BD458}" type="presOf" srcId="{37E86DAA-9AB9-4B5E-9B71-32AE18F6D10B}" destId="{601FFF71-9C59-4AAD-A76E-79E896DFAF40}" srcOrd="0" destOrd="0" presId="urn:microsoft.com/office/officeart/2005/8/layout/list1"/>
    <dgm:cxn modelId="{78FB0AD5-BEBD-42AC-B4C5-6A40E626F4A3}" type="presOf" srcId="{FD23E6D8-0556-498D-9B4D-0DEA1594D3B7}" destId="{CBADA17D-6097-431B-8306-1D4A66160631}" srcOrd="0" destOrd="0" presId="urn:microsoft.com/office/officeart/2005/8/layout/list1"/>
    <dgm:cxn modelId="{01C5D78E-7F88-4571-9E96-801757A4C623}" type="presOf" srcId="{23DEB1C8-6D64-435D-8970-CFADE688828D}" destId="{B593D565-5E69-4E11-8C95-BF464BC0D2E1}" srcOrd="0" destOrd="0" presId="urn:microsoft.com/office/officeart/2005/8/layout/list1"/>
    <dgm:cxn modelId="{3BADAB83-FAB5-411F-A2A7-C5DF8F342F9B}" type="presOf" srcId="{79BAD3A5-BE9C-4CB7-AEF7-2F39942E8D4D}" destId="{7184CE6D-407C-4CA9-9A22-011016925FD0}" srcOrd="1" destOrd="0" presId="urn:microsoft.com/office/officeart/2005/8/layout/list1"/>
    <dgm:cxn modelId="{10167514-9388-4F56-9654-0422BBE6A3B8}" type="presOf" srcId="{7D955CBD-9385-49B7-BBEA-60BD06228A94}" destId="{A25F1D70-0C55-4984-A9A4-B20AE0ED07BA}" srcOrd="0" destOrd="0" presId="urn:microsoft.com/office/officeart/2005/8/layout/list1"/>
    <dgm:cxn modelId="{C0F3DC1D-737A-4E80-8096-C7DF4744DC08}" type="presOf" srcId="{7A6AE5B7-9615-42D5-94F3-4EA7974740FA}" destId="{C98AF3F0-754D-415D-9AB4-F25ACAB9E7B5}" srcOrd="0" destOrd="0" presId="urn:microsoft.com/office/officeart/2005/8/layout/list1"/>
    <dgm:cxn modelId="{BD28752E-33D1-4DA6-AB6E-4AC042A26F37}" srcId="{23DEB1C8-6D64-435D-8970-CFADE688828D}" destId="{FD23E6D8-0556-498D-9B4D-0DEA1594D3B7}" srcOrd="0" destOrd="0" parTransId="{99B9170E-8EB3-4AFC-B43E-1EEA786C2E6C}" sibTransId="{82970A6B-B21B-406A-92CB-0E25BB70D958}"/>
    <dgm:cxn modelId="{0FBE1459-5B74-412E-B265-36784620FEF3}" type="presParOf" srcId="{50B77AA6-1217-40CF-A737-D2493CAF3A4D}" destId="{58499E99-BF28-43CC-A818-6B054FE93C86}" srcOrd="0" destOrd="0" presId="urn:microsoft.com/office/officeart/2005/8/layout/list1"/>
    <dgm:cxn modelId="{04E7B9D9-8562-4C76-982E-2B74878B4C86}" type="presParOf" srcId="{58499E99-BF28-43CC-A818-6B054FE93C86}" destId="{FB6E4F4E-AB6D-4D69-B0FC-464E1D85880C}" srcOrd="0" destOrd="0" presId="urn:microsoft.com/office/officeart/2005/8/layout/list1"/>
    <dgm:cxn modelId="{A6CA7626-4BEE-4124-B820-045E0DF56819}" type="presParOf" srcId="{58499E99-BF28-43CC-A818-6B054FE93C86}" destId="{2DA3B58A-A2FA-47C5-A021-5C292D8CC7CF}" srcOrd="1" destOrd="0" presId="urn:microsoft.com/office/officeart/2005/8/layout/list1"/>
    <dgm:cxn modelId="{7D28BC25-6297-4C0C-BFA3-CC2C5A061D0B}" type="presParOf" srcId="{50B77AA6-1217-40CF-A737-D2493CAF3A4D}" destId="{C30A1CB6-4174-4B80-8EEC-3DB7263815A3}" srcOrd="1" destOrd="0" presId="urn:microsoft.com/office/officeart/2005/8/layout/list1"/>
    <dgm:cxn modelId="{FB811FE8-8A45-4598-B434-005D7167F937}" type="presParOf" srcId="{50B77AA6-1217-40CF-A737-D2493CAF3A4D}" destId="{8E275BDB-94E8-46A5-ADE2-2290307DF805}" srcOrd="2" destOrd="0" presId="urn:microsoft.com/office/officeart/2005/8/layout/list1"/>
    <dgm:cxn modelId="{01A12512-0E5D-4A76-B229-BB34660F6EC3}" type="presParOf" srcId="{50B77AA6-1217-40CF-A737-D2493CAF3A4D}" destId="{F6375402-A771-4B02-A810-71A6118069AA}" srcOrd="3" destOrd="0" presId="urn:microsoft.com/office/officeart/2005/8/layout/list1"/>
    <dgm:cxn modelId="{0742473B-E658-4346-8D3A-0DDE863E43F8}" type="presParOf" srcId="{50B77AA6-1217-40CF-A737-D2493CAF3A4D}" destId="{E4449250-9D45-46F6-84C0-5768A1F57546}" srcOrd="4" destOrd="0" presId="urn:microsoft.com/office/officeart/2005/8/layout/list1"/>
    <dgm:cxn modelId="{B9897732-4DE4-4914-8FF1-815F49300CAF}" type="presParOf" srcId="{E4449250-9D45-46F6-84C0-5768A1F57546}" destId="{611D6018-FCF7-4F6E-A05E-0839308914A0}" srcOrd="0" destOrd="0" presId="urn:microsoft.com/office/officeart/2005/8/layout/list1"/>
    <dgm:cxn modelId="{BD67504B-9C09-4231-B33E-C972DA841334}" type="presParOf" srcId="{E4449250-9D45-46F6-84C0-5768A1F57546}" destId="{7184CE6D-407C-4CA9-9A22-011016925FD0}" srcOrd="1" destOrd="0" presId="urn:microsoft.com/office/officeart/2005/8/layout/list1"/>
    <dgm:cxn modelId="{CED2F21C-DDBC-4BB7-B709-CAE18202E980}" type="presParOf" srcId="{50B77AA6-1217-40CF-A737-D2493CAF3A4D}" destId="{5978A815-D669-4981-A3BD-3080F8BEBB6C}" srcOrd="5" destOrd="0" presId="urn:microsoft.com/office/officeart/2005/8/layout/list1"/>
    <dgm:cxn modelId="{C29DD456-66DC-43BD-AC82-5B4CD12CA579}" type="presParOf" srcId="{50B77AA6-1217-40CF-A737-D2493CAF3A4D}" destId="{A25F1D70-0C55-4984-A9A4-B20AE0ED07BA}" srcOrd="6" destOrd="0" presId="urn:microsoft.com/office/officeart/2005/8/layout/list1"/>
    <dgm:cxn modelId="{23A661BF-4657-45C9-907E-D2575B0D3172}" type="presParOf" srcId="{50B77AA6-1217-40CF-A737-D2493CAF3A4D}" destId="{DA8E5497-676C-453A-BB1C-1718971CA4E5}" srcOrd="7" destOrd="0" presId="urn:microsoft.com/office/officeart/2005/8/layout/list1"/>
    <dgm:cxn modelId="{AAA9573A-CE3A-449F-BA0A-0DBC61FB4EB8}" type="presParOf" srcId="{50B77AA6-1217-40CF-A737-D2493CAF3A4D}" destId="{E49E90B5-88DD-4415-A9D9-5A390F422564}" srcOrd="8" destOrd="0" presId="urn:microsoft.com/office/officeart/2005/8/layout/list1"/>
    <dgm:cxn modelId="{A1DA2075-1B4C-428C-820E-09E1FD3C214B}" type="presParOf" srcId="{E49E90B5-88DD-4415-A9D9-5A390F422564}" destId="{C98AF3F0-754D-415D-9AB4-F25ACAB9E7B5}" srcOrd="0" destOrd="0" presId="urn:microsoft.com/office/officeart/2005/8/layout/list1"/>
    <dgm:cxn modelId="{F1205F0D-0F10-4489-B308-539B9C3E6541}" type="presParOf" srcId="{E49E90B5-88DD-4415-A9D9-5A390F422564}" destId="{342E5840-6D16-4006-8281-FFFCB59D4E78}" srcOrd="1" destOrd="0" presId="urn:microsoft.com/office/officeart/2005/8/layout/list1"/>
    <dgm:cxn modelId="{1544B521-C8AF-48A1-8FCA-832171435433}" type="presParOf" srcId="{50B77AA6-1217-40CF-A737-D2493CAF3A4D}" destId="{DD818014-F849-4613-A58C-B3B2059FBFDF}" srcOrd="9" destOrd="0" presId="urn:microsoft.com/office/officeart/2005/8/layout/list1"/>
    <dgm:cxn modelId="{530D911D-C842-4602-B620-0B25119A869F}" type="presParOf" srcId="{50B77AA6-1217-40CF-A737-D2493CAF3A4D}" destId="{601FFF71-9C59-4AAD-A76E-79E896DFAF40}" srcOrd="10" destOrd="0" presId="urn:microsoft.com/office/officeart/2005/8/layout/list1"/>
    <dgm:cxn modelId="{7819645D-84F0-4E71-866E-77344195EC99}" type="presParOf" srcId="{50B77AA6-1217-40CF-A737-D2493CAF3A4D}" destId="{DEBE1AA3-88AE-4959-9CBB-C38699BEBD23}" srcOrd="11" destOrd="0" presId="urn:microsoft.com/office/officeart/2005/8/layout/list1"/>
    <dgm:cxn modelId="{246AD14B-9E97-4B5D-B91A-EB8783849171}" type="presParOf" srcId="{50B77AA6-1217-40CF-A737-D2493CAF3A4D}" destId="{3D34871A-39BC-48C0-B5D7-60C04CA54D4F}" srcOrd="12" destOrd="0" presId="urn:microsoft.com/office/officeart/2005/8/layout/list1"/>
    <dgm:cxn modelId="{B520E4F8-03A1-4F30-8F53-B41620BFE4CC}" type="presParOf" srcId="{3D34871A-39BC-48C0-B5D7-60C04CA54D4F}" destId="{B593D565-5E69-4E11-8C95-BF464BC0D2E1}" srcOrd="0" destOrd="0" presId="urn:microsoft.com/office/officeart/2005/8/layout/list1"/>
    <dgm:cxn modelId="{E932854A-D554-4065-B4A0-5991E1DFFDD0}" type="presParOf" srcId="{3D34871A-39BC-48C0-B5D7-60C04CA54D4F}" destId="{1991F89A-B190-4A36-A97A-561F3EB1D8FA}" srcOrd="1" destOrd="0" presId="urn:microsoft.com/office/officeart/2005/8/layout/list1"/>
    <dgm:cxn modelId="{C6EA35C6-7C94-4906-99EA-1E5144E66D40}" type="presParOf" srcId="{50B77AA6-1217-40CF-A737-D2493CAF3A4D}" destId="{D4F2E80F-DD08-4D34-974C-BE354FDA9355}" srcOrd="13" destOrd="0" presId="urn:microsoft.com/office/officeart/2005/8/layout/list1"/>
    <dgm:cxn modelId="{E0172E1E-AEAB-4FC3-BA1B-A213956A5A75}" type="presParOf" srcId="{50B77AA6-1217-40CF-A737-D2493CAF3A4D}" destId="{CBADA17D-6097-431B-8306-1D4A66160631}" srcOrd="14" destOrd="0" presId="urn:microsoft.com/office/officeart/2005/8/layout/list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F77A463-2669-418D-8D64-EC7C4CADCFAC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EBB263-DED0-447A-9318-CD1384A1812D}">
      <dgm:prSet phldrT="[Текст]" custT="1"/>
      <dgm:spPr/>
      <dgm:t>
        <a:bodyPr/>
        <a:lstStyle/>
        <a:p>
          <a:r>
            <a:rPr lang="ru-RU" sz="1800" b="1" smtClean="0">
              <a:latin typeface="Arial Narrow" pitchFamily="34" charset="0"/>
            </a:rPr>
            <a:t>3.5. Методы оценки эффективности реабилитационного процесса </a:t>
          </a:r>
          <a:r>
            <a:rPr lang="ru-RU" sz="1800" b="0" smtClean="0">
              <a:latin typeface="Arial Narrow" pitchFamily="34" charset="0"/>
            </a:rPr>
            <a:t>– система оценки реабилитационного потенциала резидентов и эффективности реабилитационного процесса</a:t>
          </a:r>
          <a:endParaRPr lang="ru-RU" sz="1800" dirty="0">
            <a:latin typeface="Arial Narrow" pitchFamily="34" charset="0"/>
          </a:endParaRPr>
        </a:p>
      </dgm:t>
    </dgm:pt>
    <dgm:pt modelId="{28C38419-945B-4D86-ABAA-9D5B09BFDCE7}" type="parTrans" cxnId="{00DAA2D1-BA01-4445-A7AB-CC507B16D443}">
      <dgm:prSet/>
      <dgm:spPr/>
      <dgm:t>
        <a:bodyPr/>
        <a:lstStyle/>
        <a:p>
          <a:endParaRPr lang="ru-RU" sz="1800">
            <a:latin typeface="Arial Narrow" pitchFamily="34" charset="0"/>
          </a:endParaRPr>
        </a:p>
      </dgm:t>
    </dgm:pt>
    <dgm:pt modelId="{BA84B3C6-45EA-42A8-A90F-A136B5EA580C}" type="sibTrans" cxnId="{00DAA2D1-BA01-4445-A7AB-CC507B16D443}">
      <dgm:prSet/>
      <dgm:spPr/>
      <dgm:t>
        <a:bodyPr/>
        <a:lstStyle/>
        <a:p>
          <a:endParaRPr lang="ru-RU" sz="1800">
            <a:latin typeface="Arial Narrow" pitchFamily="34" charset="0"/>
          </a:endParaRPr>
        </a:p>
      </dgm:t>
    </dgm:pt>
    <dgm:pt modelId="{6F37D761-A4CF-4D2D-B22A-E53AE80B8088}">
      <dgm:prSet phldrT="[Текст]" custT="1"/>
      <dgm:spPr/>
      <dgm:t>
        <a:bodyPr/>
        <a:lstStyle/>
        <a:p>
          <a:r>
            <a:rPr lang="ru-RU" sz="1800" b="1" smtClean="0">
              <a:latin typeface="Arial Narrow" pitchFamily="34" charset="0"/>
            </a:rPr>
            <a:t>3.6. Методы  работы с семьей участников Программы</a:t>
          </a:r>
          <a:endParaRPr lang="ru-RU" sz="1800" dirty="0">
            <a:latin typeface="Arial Narrow" pitchFamily="34" charset="0"/>
          </a:endParaRPr>
        </a:p>
      </dgm:t>
    </dgm:pt>
    <dgm:pt modelId="{AB83CDB5-624F-4FEE-8AD7-E4AB658AAD34}" type="parTrans" cxnId="{8356ECD8-0BD2-4BF1-9B00-4F36119C1F20}">
      <dgm:prSet/>
      <dgm:spPr/>
      <dgm:t>
        <a:bodyPr/>
        <a:lstStyle/>
        <a:p>
          <a:endParaRPr lang="ru-RU" sz="1800">
            <a:latin typeface="Arial Narrow" pitchFamily="34" charset="0"/>
          </a:endParaRPr>
        </a:p>
      </dgm:t>
    </dgm:pt>
    <dgm:pt modelId="{767F9B0C-B7BA-4615-88C8-C20644B953D9}" type="sibTrans" cxnId="{8356ECD8-0BD2-4BF1-9B00-4F36119C1F20}">
      <dgm:prSet/>
      <dgm:spPr/>
      <dgm:t>
        <a:bodyPr/>
        <a:lstStyle/>
        <a:p>
          <a:endParaRPr lang="ru-RU" sz="1800">
            <a:latin typeface="Arial Narrow" pitchFamily="34" charset="0"/>
          </a:endParaRPr>
        </a:p>
      </dgm:t>
    </dgm:pt>
    <dgm:pt modelId="{421472AD-827D-4A16-A9DE-B83280821F1E}">
      <dgm:prSet custT="1"/>
      <dgm:spPr/>
      <dgm:t>
        <a:bodyPr lIns="216000" tIns="468000" rIns="144000" bIns="0"/>
        <a:lstStyle/>
        <a:p>
          <a:r>
            <a:rPr lang="ru-RU" sz="1800" b="1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</a:rPr>
            <a:t>Метод экспертных оценок:</a:t>
          </a:r>
          <a:endParaRPr lang="ru-RU" sz="1800" dirty="0">
            <a:solidFill>
              <a:schemeClr val="accent1">
                <a:lumMod val="75000"/>
              </a:schemeClr>
            </a:solidFill>
          </a:endParaRPr>
        </a:p>
      </dgm:t>
    </dgm:pt>
    <dgm:pt modelId="{5E3C77C4-3ACC-49FA-90D5-BD6B62459892}" type="parTrans" cxnId="{32D58D36-B228-49C9-8B58-436BF4A1D08E}">
      <dgm:prSet/>
      <dgm:spPr/>
      <dgm:t>
        <a:bodyPr/>
        <a:lstStyle/>
        <a:p>
          <a:endParaRPr lang="ru-RU"/>
        </a:p>
      </dgm:t>
    </dgm:pt>
    <dgm:pt modelId="{1CBAD669-3476-4377-85F4-70CDA034D706}" type="sibTrans" cxnId="{32D58D36-B228-49C9-8B58-436BF4A1D08E}">
      <dgm:prSet/>
      <dgm:spPr/>
      <dgm:t>
        <a:bodyPr/>
        <a:lstStyle/>
        <a:p>
          <a:endParaRPr lang="ru-RU"/>
        </a:p>
      </dgm:t>
    </dgm:pt>
    <dgm:pt modelId="{C313B775-4908-4641-8218-C694DD90C51B}">
      <dgm:prSet custT="1"/>
      <dgm:spPr/>
      <dgm:t>
        <a:bodyPr lIns="216000" tIns="468000" rIns="144000" bIns="0"/>
        <a:lstStyle/>
        <a:p>
          <a:r>
            <a:rPr lang="ru-RU" sz="1800" i="1" dirty="0" smtClean="0">
              <a:latin typeface="Arial Narrow" pitchFamily="34" charset="0"/>
            </a:rPr>
            <a:t>реабилитационного потенциала резидентов </a:t>
          </a:r>
          <a:r>
            <a:rPr lang="ru-RU" sz="1800" dirty="0" smtClean="0">
              <a:latin typeface="Arial Narrow" pitchFamily="34" charset="0"/>
            </a:rPr>
            <a:t>(социальный, интеллектуальный, эмоционально-волевой и мотивационный компоненты); </a:t>
          </a:r>
          <a:endParaRPr lang="ru-RU" sz="1800" dirty="0" smtClean="0">
            <a:latin typeface="Arial Narrow" pitchFamily="34" charset="0"/>
          </a:endParaRPr>
        </a:p>
      </dgm:t>
    </dgm:pt>
    <dgm:pt modelId="{8F08EC87-56CF-4B17-9A48-6FCEBE785F0D}" type="parTrans" cxnId="{9A2F3E46-F660-459F-B6E3-A94C5DEBE7C1}">
      <dgm:prSet/>
      <dgm:spPr/>
      <dgm:t>
        <a:bodyPr/>
        <a:lstStyle/>
        <a:p>
          <a:endParaRPr lang="ru-RU"/>
        </a:p>
      </dgm:t>
    </dgm:pt>
    <dgm:pt modelId="{50B09684-0B83-4178-B3F1-5C0962361ED5}" type="sibTrans" cxnId="{9A2F3E46-F660-459F-B6E3-A94C5DEBE7C1}">
      <dgm:prSet/>
      <dgm:spPr/>
      <dgm:t>
        <a:bodyPr/>
        <a:lstStyle/>
        <a:p>
          <a:endParaRPr lang="ru-RU"/>
        </a:p>
      </dgm:t>
    </dgm:pt>
    <dgm:pt modelId="{FA584D3C-A1BD-465F-A1CE-F8719D625511}">
      <dgm:prSet custT="1"/>
      <dgm:spPr/>
      <dgm:t>
        <a:bodyPr lIns="216000" tIns="468000" rIns="144000" bIns="0"/>
        <a:lstStyle/>
        <a:p>
          <a:r>
            <a:rPr lang="ru-RU" sz="1800" i="1" dirty="0" smtClean="0">
              <a:latin typeface="Arial Narrow" pitchFamily="34" charset="0"/>
            </a:rPr>
            <a:t>динамики реабилитационного процесса </a:t>
          </a:r>
          <a:r>
            <a:rPr lang="ru-RU" sz="1800" dirty="0" smtClean="0">
              <a:latin typeface="Arial Narrow" pitchFamily="34" charset="0"/>
            </a:rPr>
            <a:t>(по критериям сформированности социально-психологических компетенций – по каждому этапу);</a:t>
          </a:r>
          <a:endParaRPr lang="ru-RU" sz="1800" dirty="0" smtClean="0">
            <a:latin typeface="Arial Narrow" pitchFamily="34" charset="0"/>
          </a:endParaRPr>
        </a:p>
      </dgm:t>
    </dgm:pt>
    <dgm:pt modelId="{08950DAD-33AA-43F7-B169-B1FC02FD0CB6}" type="parTrans" cxnId="{B8BAABA7-8738-4EBA-9AAB-3D991FD7C309}">
      <dgm:prSet/>
      <dgm:spPr/>
      <dgm:t>
        <a:bodyPr/>
        <a:lstStyle/>
        <a:p>
          <a:endParaRPr lang="ru-RU"/>
        </a:p>
      </dgm:t>
    </dgm:pt>
    <dgm:pt modelId="{168BB1A3-9182-4BEA-B269-DFF7758F9BC5}" type="sibTrans" cxnId="{B8BAABA7-8738-4EBA-9AAB-3D991FD7C309}">
      <dgm:prSet/>
      <dgm:spPr/>
      <dgm:t>
        <a:bodyPr/>
        <a:lstStyle/>
        <a:p>
          <a:endParaRPr lang="ru-RU"/>
        </a:p>
      </dgm:t>
    </dgm:pt>
    <dgm:pt modelId="{C78AA48A-602A-4104-9BCE-C9CECD79C785}">
      <dgm:prSet custT="1"/>
      <dgm:spPr/>
      <dgm:t>
        <a:bodyPr lIns="216000" tIns="468000" rIns="144000" bIns="0"/>
        <a:lstStyle/>
        <a:p>
          <a:r>
            <a:rPr lang="ru-RU" sz="1800" i="1" dirty="0" smtClean="0">
              <a:latin typeface="Arial Narrow" pitchFamily="34" charset="0"/>
            </a:rPr>
            <a:t>динамики изменения личностных ресурсов в процессе реабилитации </a:t>
          </a:r>
          <a:r>
            <a:rPr lang="ru-RU" sz="1800" dirty="0" smtClean="0">
              <a:latin typeface="Arial Narrow" pitchFamily="34" charset="0"/>
            </a:rPr>
            <a:t>(по каждому этапу)</a:t>
          </a:r>
          <a:endParaRPr lang="ru-RU" sz="1800" dirty="0" smtClean="0">
            <a:latin typeface="Arial Narrow" pitchFamily="34" charset="0"/>
          </a:endParaRPr>
        </a:p>
      </dgm:t>
    </dgm:pt>
    <dgm:pt modelId="{4E56215B-054D-44A1-BF8B-D12A19E93F4C}" type="parTrans" cxnId="{A60CCE4A-1C60-46A2-8E0A-827D21958E74}">
      <dgm:prSet/>
      <dgm:spPr/>
      <dgm:t>
        <a:bodyPr/>
        <a:lstStyle/>
        <a:p>
          <a:endParaRPr lang="ru-RU"/>
        </a:p>
      </dgm:t>
    </dgm:pt>
    <dgm:pt modelId="{DF440BB2-0E67-4903-8EE9-1167AA8D3A06}" type="sibTrans" cxnId="{A60CCE4A-1C60-46A2-8E0A-827D21958E74}">
      <dgm:prSet/>
      <dgm:spPr/>
      <dgm:t>
        <a:bodyPr/>
        <a:lstStyle/>
        <a:p>
          <a:endParaRPr lang="ru-RU"/>
        </a:p>
      </dgm:t>
    </dgm:pt>
    <dgm:pt modelId="{B7E31754-BEB6-4675-9E42-15972846BB1C}">
      <dgm:prSet custT="1"/>
      <dgm:spPr/>
      <dgm:t>
        <a:bodyPr lIns="216000" tIns="468000" rIns="144000" bIns="0"/>
        <a:lstStyle/>
        <a:p>
          <a:r>
            <a:rPr lang="ru-RU" sz="1800" b="1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</a:rPr>
            <a:t>Метод  рефлексивной самооценки:</a:t>
          </a:r>
          <a:endParaRPr lang="ru-RU" sz="1800" b="1" dirty="0" smtClean="0">
            <a:solidFill>
              <a:schemeClr val="accent1">
                <a:lumMod val="75000"/>
              </a:schemeClr>
            </a:solidFill>
            <a:latin typeface="Arial Narrow" pitchFamily="34" charset="0"/>
          </a:endParaRPr>
        </a:p>
      </dgm:t>
    </dgm:pt>
    <dgm:pt modelId="{ED73CE26-329A-4169-9B08-CF048A5BC61E}" type="parTrans" cxnId="{5F7ABA10-A6F9-499C-A357-ECA4D877ECF8}">
      <dgm:prSet/>
      <dgm:spPr/>
      <dgm:t>
        <a:bodyPr/>
        <a:lstStyle/>
        <a:p>
          <a:endParaRPr lang="ru-RU"/>
        </a:p>
      </dgm:t>
    </dgm:pt>
    <dgm:pt modelId="{4FFFEFE3-88E8-48F2-9D1D-43550F40BD4C}" type="sibTrans" cxnId="{5F7ABA10-A6F9-499C-A357-ECA4D877ECF8}">
      <dgm:prSet/>
      <dgm:spPr/>
      <dgm:t>
        <a:bodyPr/>
        <a:lstStyle/>
        <a:p>
          <a:endParaRPr lang="ru-RU"/>
        </a:p>
      </dgm:t>
    </dgm:pt>
    <dgm:pt modelId="{25440D15-7F97-4A4E-A932-9DBD2B43A39A}">
      <dgm:prSet custT="1"/>
      <dgm:spPr/>
      <dgm:t>
        <a:bodyPr lIns="216000" tIns="468000" rIns="144000" bIns="0"/>
        <a:lstStyle/>
        <a:p>
          <a:r>
            <a:rPr lang="ru-RU" sz="1800" i="1" dirty="0" smtClean="0">
              <a:latin typeface="Arial Narrow" pitchFamily="34" charset="0"/>
            </a:rPr>
            <a:t>рефлексивный опросник для резидентов </a:t>
          </a:r>
          <a:r>
            <a:rPr lang="ru-RU" sz="1800" dirty="0" smtClean="0">
              <a:latin typeface="Arial Narrow" pitchFamily="34" charset="0"/>
            </a:rPr>
            <a:t>(личностная динамика + план личных изменений)</a:t>
          </a:r>
          <a:endParaRPr lang="ru-RU" sz="1800" dirty="0" smtClean="0">
            <a:latin typeface="Arial Narrow" pitchFamily="34" charset="0"/>
          </a:endParaRPr>
        </a:p>
      </dgm:t>
    </dgm:pt>
    <dgm:pt modelId="{41CC097E-86D5-4A9D-950C-5523368237F5}" type="parTrans" cxnId="{4493408E-BFFD-406B-B50B-015A086EB05D}">
      <dgm:prSet/>
      <dgm:spPr/>
      <dgm:t>
        <a:bodyPr/>
        <a:lstStyle/>
        <a:p>
          <a:endParaRPr lang="ru-RU"/>
        </a:p>
      </dgm:t>
    </dgm:pt>
    <dgm:pt modelId="{F6824567-05A0-4BE3-8318-28D5E596C64F}" type="sibTrans" cxnId="{4493408E-BFFD-406B-B50B-015A086EB05D}">
      <dgm:prSet/>
      <dgm:spPr/>
      <dgm:t>
        <a:bodyPr/>
        <a:lstStyle/>
        <a:p>
          <a:endParaRPr lang="ru-RU"/>
        </a:p>
      </dgm:t>
    </dgm:pt>
    <dgm:pt modelId="{8BD8FE28-6A5B-424A-9198-35E4B2F2FC66}">
      <dgm:prSet custT="1"/>
      <dgm:spPr/>
      <dgm:t>
        <a:bodyPr lIns="180000" tIns="360000" rIns="180000"/>
        <a:lstStyle/>
        <a:p>
          <a:r>
            <a:rPr lang="ru-RU" sz="1800" dirty="0" smtClean="0">
              <a:latin typeface="Arial Narrow" pitchFamily="34" charset="0"/>
            </a:rPr>
            <a:t>Интерактивные лекции  (содержание, тематический план);</a:t>
          </a:r>
          <a:endParaRPr lang="ru-RU" sz="1800" dirty="0"/>
        </a:p>
      </dgm:t>
    </dgm:pt>
    <dgm:pt modelId="{1EAF43EC-BC2E-49DC-966F-16C30AA16391}" type="parTrans" cxnId="{F03F467A-6D32-4F6A-8B65-2ED915BC833F}">
      <dgm:prSet/>
      <dgm:spPr/>
      <dgm:t>
        <a:bodyPr/>
        <a:lstStyle/>
        <a:p>
          <a:endParaRPr lang="ru-RU"/>
        </a:p>
      </dgm:t>
    </dgm:pt>
    <dgm:pt modelId="{E62505E8-A01F-4BBC-A8FA-04F63BE436C2}" type="sibTrans" cxnId="{F03F467A-6D32-4F6A-8B65-2ED915BC833F}">
      <dgm:prSet/>
      <dgm:spPr/>
      <dgm:t>
        <a:bodyPr/>
        <a:lstStyle/>
        <a:p>
          <a:endParaRPr lang="ru-RU"/>
        </a:p>
      </dgm:t>
    </dgm:pt>
    <dgm:pt modelId="{64C8B41E-7E3F-4EEF-8625-891F0B1D2A18}">
      <dgm:prSet custT="1"/>
      <dgm:spPr/>
      <dgm:t>
        <a:bodyPr lIns="180000" tIns="360000" rIns="180000"/>
        <a:lstStyle/>
        <a:p>
          <a:r>
            <a:rPr lang="ru-RU" sz="1800" dirty="0" smtClean="0">
              <a:latin typeface="Arial Narrow" pitchFamily="34" charset="0"/>
            </a:rPr>
            <a:t>Психотерапевтическая группа (цель, пример сценария занятий по первому шагу              программы «12 шагов»)</a:t>
          </a:r>
          <a:endParaRPr lang="ru-RU" sz="1800" dirty="0" smtClean="0">
            <a:latin typeface="Arial Narrow" pitchFamily="34" charset="0"/>
          </a:endParaRPr>
        </a:p>
      </dgm:t>
    </dgm:pt>
    <dgm:pt modelId="{B94B2315-E5E2-4EB5-8977-CE876CAC9B97}" type="parTrans" cxnId="{B25BBCC7-454E-43DC-AFBE-D7D987F07ADB}">
      <dgm:prSet/>
      <dgm:spPr/>
      <dgm:t>
        <a:bodyPr/>
        <a:lstStyle/>
        <a:p>
          <a:endParaRPr lang="ru-RU"/>
        </a:p>
      </dgm:t>
    </dgm:pt>
    <dgm:pt modelId="{61EF0F62-E942-4D7D-A655-F6B967878768}" type="sibTrans" cxnId="{B25BBCC7-454E-43DC-AFBE-D7D987F07ADB}">
      <dgm:prSet/>
      <dgm:spPr/>
      <dgm:t>
        <a:bodyPr/>
        <a:lstStyle/>
        <a:p>
          <a:endParaRPr lang="ru-RU"/>
        </a:p>
      </dgm:t>
    </dgm:pt>
    <dgm:pt modelId="{3D3B4D18-A10B-4725-9CA4-02B147D6D548}">
      <dgm:prSet custT="1"/>
      <dgm:spPr/>
      <dgm:t>
        <a:bodyPr lIns="180000" tIns="360000" rIns="180000"/>
        <a:lstStyle/>
        <a:p>
          <a:r>
            <a:rPr lang="ru-RU" sz="1800" dirty="0" smtClean="0">
              <a:latin typeface="Arial Narrow" pitchFamily="34" charset="0"/>
            </a:rPr>
            <a:t>Индивидуальное психологическое консультирование (процедуры и техники)</a:t>
          </a:r>
          <a:endParaRPr lang="ru-RU" sz="1800" dirty="0"/>
        </a:p>
      </dgm:t>
    </dgm:pt>
    <dgm:pt modelId="{7A7E52FE-AACA-4734-85DB-DD74690A8B29}" type="parTrans" cxnId="{E4EE46BB-ED1B-4763-9239-4C5012552A28}">
      <dgm:prSet/>
      <dgm:spPr/>
      <dgm:t>
        <a:bodyPr/>
        <a:lstStyle/>
        <a:p>
          <a:endParaRPr lang="ru-RU"/>
        </a:p>
      </dgm:t>
    </dgm:pt>
    <dgm:pt modelId="{D9051A61-1FD5-4C12-8E74-F495043E9E1D}" type="sibTrans" cxnId="{E4EE46BB-ED1B-4763-9239-4C5012552A28}">
      <dgm:prSet/>
      <dgm:spPr/>
      <dgm:t>
        <a:bodyPr/>
        <a:lstStyle/>
        <a:p>
          <a:endParaRPr lang="ru-RU"/>
        </a:p>
      </dgm:t>
    </dgm:pt>
    <dgm:pt modelId="{0831CCC1-D1D6-41B4-A6BB-FCB546F1A597}" type="pres">
      <dgm:prSet presAssocID="{FF77A463-2669-418D-8D64-EC7C4CADCFAC}" presName="linear" presStyleCnt="0">
        <dgm:presLayoutVars>
          <dgm:dir/>
          <dgm:animLvl val="lvl"/>
          <dgm:resizeHandles val="exact"/>
        </dgm:presLayoutVars>
      </dgm:prSet>
      <dgm:spPr/>
    </dgm:pt>
    <dgm:pt modelId="{DDC7DA0D-4CEB-428A-BA8B-9255701E8DD8}" type="pres">
      <dgm:prSet presAssocID="{92EBB263-DED0-447A-9318-CD1384A1812D}" presName="parentLin" presStyleCnt="0"/>
      <dgm:spPr/>
    </dgm:pt>
    <dgm:pt modelId="{F40A28AA-6C24-4291-B9AB-A508696EE439}" type="pres">
      <dgm:prSet presAssocID="{92EBB263-DED0-447A-9318-CD1384A1812D}" presName="parentLeftMargin" presStyleLbl="node1" presStyleIdx="0" presStyleCnt="2"/>
      <dgm:spPr/>
    </dgm:pt>
    <dgm:pt modelId="{F4F0F31D-6BEC-4296-9424-D81DE14F6470}" type="pres">
      <dgm:prSet presAssocID="{92EBB263-DED0-447A-9318-CD1384A1812D}" presName="parentText" presStyleLbl="node1" presStyleIdx="0" presStyleCnt="2" custScaleY="42927" custLinFactNeighborX="-50820" custLinFactNeighborY="-2475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A16E90-2BB7-4527-A28E-E0C3CC7EC28D}" type="pres">
      <dgm:prSet presAssocID="{92EBB263-DED0-447A-9318-CD1384A1812D}" presName="negativeSpace" presStyleCnt="0"/>
      <dgm:spPr/>
    </dgm:pt>
    <dgm:pt modelId="{0F9DFD11-05E7-43F2-8039-D0E604C0A865}" type="pres">
      <dgm:prSet presAssocID="{92EBB263-DED0-447A-9318-CD1384A1812D}" presName="childText" presStyleLbl="conFgAcc1" presStyleIdx="0" presStyleCnt="2" custLinFactNeighborY="254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803BFD-5E9F-474B-B7E1-C71410EE0830}" type="pres">
      <dgm:prSet presAssocID="{BA84B3C6-45EA-42A8-A90F-A136B5EA580C}" presName="spaceBetweenRectangles" presStyleCnt="0"/>
      <dgm:spPr/>
    </dgm:pt>
    <dgm:pt modelId="{26F951B3-138A-4782-8BAF-4377C8DA9FD6}" type="pres">
      <dgm:prSet presAssocID="{6F37D761-A4CF-4D2D-B22A-E53AE80B8088}" presName="parentLin" presStyleCnt="0"/>
      <dgm:spPr/>
    </dgm:pt>
    <dgm:pt modelId="{0C42CDEA-A178-4E1D-94C2-FDFFD06F5E04}" type="pres">
      <dgm:prSet presAssocID="{6F37D761-A4CF-4D2D-B22A-E53AE80B8088}" presName="parentLeftMargin" presStyleLbl="node1" presStyleIdx="0" presStyleCnt="2"/>
      <dgm:spPr/>
    </dgm:pt>
    <dgm:pt modelId="{9EBFE011-7672-4821-A45B-8A52FCB894D9}" type="pres">
      <dgm:prSet presAssocID="{6F37D761-A4CF-4D2D-B22A-E53AE80B8088}" presName="parentText" presStyleLbl="node1" presStyleIdx="1" presStyleCnt="2" custScaleY="22804" custLinFactNeighborX="-1639" custLinFactNeighborY="-106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B6923D-3CEA-4F64-8061-027BE28222CE}" type="pres">
      <dgm:prSet presAssocID="{6F37D761-A4CF-4D2D-B22A-E53AE80B8088}" presName="negativeSpace" presStyleCnt="0"/>
      <dgm:spPr/>
    </dgm:pt>
    <dgm:pt modelId="{CC28E31A-EE81-46D7-B561-C758A0E9020A}" type="pres">
      <dgm:prSet presAssocID="{6F37D761-A4CF-4D2D-B22A-E53AE80B8088}" presName="childText" presStyleLbl="conFgAcc1" presStyleIdx="1" presStyleCnt="2" custLinFactNeighborX="-820" custLinFactNeighborY="560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D17002-C126-40C7-949E-EE871237DFCB}" type="presOf" srcId="{3D3B4D18-A10B-4725-9CA4-02B147D6D548}" destId="{CC28E31A-EE81-46D7-B561-C758A0E9020A}" srcOrd="0" destOrd="2" presId="urn:microsoft.com/office/officeart/2005/8/layout/list1"/>
    <dgm:cxn modelId="{D2C25508-3332-4098-BBC0-0A0E3020C2D9}" type="presOf" srcId="{6F37D761-A4CF-4D2D-B22A-E53AE80B8088}" destId="{0C42CDEA-A178-4E1D-94C2-FDFFD06F5E04}" srcOrd="0" destOrd="0" presId="urn:microsoft.com/office/officeart/2005/8/layout/list1"/>
    <dgm:cxn modelId="{A9805397-41A8-4AE3-8F0C-3E33D9048083}" type="presOf" srcId="{6F37D761-A4CF-4D2D-B22A-E53AE80B8088}" destId="{9EBFE011-7672-4821-A45B-8A52FCB894D9}" srcOrd="1" destOrd="0" presId="urn:microsoft.com/office/officeart/2005/8/layout/list1"/>
    <dgm:cxn modelId="{A60CCE4A-1C60-46A2-8E0A-827D21958E74}" srcId="{421472AD-827D-4A16-A9DE-B83280821F1E}" destId="{C78AA48A-602A-4104-9BCE-C9CECD79C785}" srcOrd="2" destOrd="0" parTransId="{4E56215B-054D-44A1-BF8B-D12A19E93F4C}" sibTransId="{DF440BB2-0E67-4903-8EE9-1167AA8D3A06}"/>
    <dgm:cxn modelId="{E4EE46BB-ED1B-4763-9239-4C5012552A28}" srcId="{6F37D761-A4CF-4D2D-B22A-E53AE80B8088}" destId="{3D3B4D18-A10B-4725-9CA4-02B147D6D548}" srcOrd="2" destOrd="0" parTransId="{7A7E52FE-AACA-4734-85DB-DD74690A8B29}" sibTransId="{D9051A61-1FD5-4C12-8E74-F495043E9E1D}"/>
    <dgm:cxn modelId="{0D97AB01-9BFC-465A-B27B-3EC08BB26F6C}" type="presOf" srcId="{8BD8FE28-6A5B-424A-9198-35E4B2F2FC66}" destId="{CC28E31A-EE81-46D7-B561-C758A0E9020A}" srcOrd="0" destOrd="0" presId="urn:microsoft.com/office/officeart/2005/8/layout/list1"/>
    <dgm:cxn modelId="{B25BBCC7-454E-43DC-AFBE-D7D987F07ADB}" srcId="{6F37D761-A4CF-4D2D-B22A-E53AE80B8088}" destId="{64C8B41E-7E3F-4EEF-8625-891F0B1D2A18}" srcOrd="1" destOrd="0" parTransId="{B94B2315-E5E2-4EB5-8977-CE876CAC9B97}" sibTransId="{61EF0F62-E942-4D7D-A655-F6B967878768}"/>
    <dgm:cxn modelId="{5215FCE0-9A2C-4D0C-9765-B4F911C2C50D}" type="presOf" srcId="{FF77A463-2669-418D-8D64-EC7C4CADCFAC}" destId="{0831CCC1-D1D6-41B4-A6BB-FCB546F1A597}" srcOrd="0" destOrd="0" presId="urn:microsoft.com/office/officeart/2005/8/layout/list1"/>
    <dgm:cxn modelId="{4493408E-BFFD-406B-B50B-015A086EB05D}" srcId="{B7E31754-BEB6-4675-9E42-15972846BB1C}" destId="{25440D15-7F97-4A4E-A932-9DBD2B43A39A}" srcOrd="0" destOrd="0" parTransId="{41CC097E-86D5-4A9D-950C-5523368237F5}" sibTransId="{F6824567-05A0-4BE3-8318-28D5E596C64F}"/>
    <dgm:cxn modelId="{9F7573EB-8B21-4E93-A5FB-837052C5FD77}" type="presOf" srcId="{FA584D3C-A1BD-465F-A1CE-F8719D625511}" destId="{0F9DFD11-05E7-43F2-8039-D0E604C0A865}" srcOrd="0" destOrd="2" presId="urn:microsoft.com/office/officeart/2005/8/layout/list1"/>
    <dgm:cxn modelId="{8B6F6BD2-01C5-4C17-897C-9668C2715F9B}" type="presOf" srcId="{25440D15-7F97-4A4E-A932-9DBD2B43A39A}" destId="{0F9DFD11-05E7-43F2-8039-D0E604C0A865}" srcOrd="0" destOrd="5" presId="urn:microsoft.com/office/officeart/2005/8/layout/list1"/>
    <dgm:cxn modelId="{B8BAABA7-8738-4EBA-9AAB-3D991FD7C309}" srcId="{421472AD-827D-4A16-A9DE-B83280821F1E}" destId="{FA584D3C-A1BD-465F-A1CE-F8719D625511}" srcOrd="1" destOrd="0" parTransId="{08950DAD-33AA-43F7-B169-B1FC02FD0CB6}" sibTransId="{168BB1A3-9182-4BEA-B269-DFF7758F9BC5}"/>
    <dgm:cxn modelId="{00DAA2D1-BA01-4445-A7AB-CC507B16D443}" srcId="{FF77A463-2669-418D-8D64-EC7C4CADCFAC}" destId="{92EBB263-DED0-447A-9318-CD1384A1812D}" srcOrd="0" destOrd="0" parTransId="{28C38419-945B-4D86-ABAA-9D5B09BFDCE7}" sibTransId="{BA84B3C6-45EA-42A8-A90F-A136B5EA580C}"/>
    <dgm:cxn modelId="{F03F467A-6D32-4F6A-8B65-2ED915BC833F}" srcId="{6F37D761-A4CF-4D2D-B22A-E53AE80B8088}" destId="{8BD8FE28-6A5B-424A-9198-35E4B2F2FC66}" srcOrd="0" destOrd="0" parTransId="{1EAF43EC-BC2E-49DC-966F-16C30AA16391}" sibTransId="{E62505E8-A01F-4BBC-A8FA-04F63BE436C2}"/>
    <dgm:cxn modelId="{5F7ABA10-A6F9-499C-A357-ECA4D877ECF8}" srcId="{92EBB263-DED0-447A-9318-CD1384A1812D}" destId="{B7E31754-BEB6-4675-9E42-15972846BB1C}" srcOrd="1" destOrd="0" parTransId="{ED73CE26-329A-4169-9B08-CF048A5BC61E}" sibTransId="{4FFFEFE3-88E8-48F2-9D1D-43550F40BD4C}"/>
    <dgm:cxn modelId="{B163B0A2-3061-4A16-A61E-1315898FA8B1}" type="presOf" srcId="{64C8B41E-7E3F-4EEF-8625-891F0B1D2A18}" destId="{CC28E31A-EE81-46D7-B561-C758A0E9020A}" srcOrd="0" destOrd="1" presId="urn:microsoft.com/office/officeart/2005/8/layout/list1"/>
    <dgm:cxn modelId="{68C55A11-E29A-4006-A4FC-2278B08EA3E1}" type="presOf" srcId="{92EBB263-DED0-447A-9318-CD1384A1812D}" destId="{F4F0F31D-6BEC-4296-9424-D81DE14F6470}" srcOrd="1" destOrd="0" presId="urn:microsoft.com/office/officeart/2005/8/layout/list1"/>
    <dgm:cxn modelId="{21406A98-97B6-4450-8B23-91BCBE7FA24E}" type="presOf" srcId="{92EBB263-DED0-447A-9318-CD1384A1812D}" destId="{F40A28AA-6C24-4291-B9AB-A508696EE439}" srcOrd="0" destOrd="0" presId="urn:microsoft.com/office/officeart/2005/8/layout/list1"/>
    <dgm:cxn modelId="{9834C79E-EF44-40F2-8014-005B3498DCAD}" type="presOf" srcId="{C313B775-4908-4641-8218-C694DD90C51B}" destId="{0F9DFD11-05E7-43F2-8039-D0E604C0A865}" srcOrd="0" destOrd="1" presId="urn:microsoft.com/office/officeart/2005/8/layout/list1"/>
    <dgm:cxn modelId="{9A2F3E46-F660-459F-B6E3-A94C5DEBE7C1}" srcId="{421472AD-827D-4A16-A9DE-B83280821F1E}" destId="{C313B775-4908-4641-8218-C694DD90C51B}" srcOrd="0" destOrd="0" parTransId="{8F08EC87-56CF-4B17-9A48-6FCEBE785F0D}" sibTransId="{50B09684-0B83-4178-B3F1-5C0962361ED5}"/>
    <dgm:cxn modelId="{8356ECD8-0BD2-4BF1-9B00-4F36119C1F20}" srcId="{FF77A463-2669-418D-8D64-EC7C4CADCFAC}" destId="{6F37D761-A4CF-4D2D-B22A-E53AE80B8088}" srcOrd="1" destOrd="0" parTransId="{AB83CDB5-624F-4FEE-8AD7-E4AB658AAD34}" sibTransId="{767F9B0C-B7BA-4615-88C8-C20644B953D9}"/>
    <dgm:cxn modelId="{C4449B41-9B46-46E1-B70D-1F025942E29B}" type="presOf" srcId="{B7E31754-BEB6-4675-9E42-15972846BB1C}" destId="{0F9DFD11-05E7-43F2-8039-D0E604C0A865}" srcOrd="0" destOrd="4" presId="urn:microsoft.com/office/officeart/2005/8/layout/list1"/>
    <dgm:cxn modelId="{32D58D36-B228-49C9-8B58-436BF4A1D08E}" srcId="{92EBB263-DED0-447A-9318-CD1384A1812D}" destId="{421472AD-827D-4A16-A9DE-B83280821F1E}" srcOrd="0" destOrd="0" parTransId="{5E3C77C4-3ACC-49FA-90D5-BD6B62459892}" sibTransId="{1CBAD669-3476-4377-85F4-70CDA034D706}"/>
    <dgm:cxn modelId="{4FBEE5EF-45FF-4F93-BCAA-AFF1B2111762}" type="presOf" srcId="{421472AD-827D-4A16-A9DE-B83280821F1E}" destId="{0F9DFD11-05E7-43F2-8039-D0E604C0A865}" srcOrd="0" destOrd="0" presId="urn:microsoft.com/office/officeart/2005/8/layout/list1"/>
    <dgm:cxn modelId="{AA4DFA73-2365-45F7-94E5-88A4E291FE20}" type="presOf" srcId="{C78AA48A-602A-4104-9BCE-C9CECD79C785}" destId="{0F9DFD11-05E7-43F2-8039-D0E604C0A865}" srcOrd="0" destOrd="3" presId="urn:microsoft.com/office/officeart/2005/8/layout/list1"/>
    <dgm:cxn modelId="{74EB8C5C-6884-4CBA-9BB9-486E1F578A53}" type="presParOf" srcId="{0831CCC1-D1D6-41B4-A6BB-FCB546F1A597}" destId="{DDC7DA0D-4CEB-428A-BA8B-9255701E8DD8}" srcOrd="0" destOrd="0" presId="urn:microsoft.com/office/officeart/2005/8/layout/list1"/>
    <dgm:cxn modelId="{FDC9DDD7-FE70-4DEB-9A97-714D11BA13CA}" type="presParOf" srcId="{DDC7DA0D-4CEB-428A-BA8B-9255701E8DD8}" destId="{F40A28AA-6C24-4291-B9AB-A508696EE439}" srcOrd="0" destOrd="0" presId="urn:microsoft.com/office/officeart/2005/8/layout/list1"/>
    <dgm:cxn modelId="{7785AC2C-E79C-4048-8E21-15AED8C3D14E}" type="presParOf" srcId="{DDC7DA0D-4CEB-428A-BA8B-9255701E8DD8}" destId="{F4F0F31D-6BEC-4296-9424-D81DE14F6470}" srcOrd="1" destOrd="0" presId="urn:microsoft.com/office/officeart/2005/8/layout/list1"/>
    <dgm:cxn modelId="{8DB73832-DBD6-4BE8-BE36-C7B5555B9D72}" type="presParOf" srcId="{0831CCC1-D1D6-41B4-A6BB-FCB546F1A597}" destId="{7BA16E90-2BB7-4527-A28E-E0C3CC7EC28D}" srcOrd="1" destOrd="0" presId="urn:microsoft.com/office/officeart/2005/8/layout/list1"/>
    <dgm:cxn modelId="{4B2D230D-EF63-495F-943C-0F5C14E72E6C}" type="presParOf" srcId="{0831CCC1-D1D6-41B4-A6BB-FCB546F1A597}" destId="{0F9DFD11-05E7-43F2-8039-D0E604C0A865}" srcOrd="2" destOrd="0" presId="urn:microsoft.com/office/officeart/2005/8/layout/list1"/>
    <dgm:cxn modelId="{609BDED1-F51E-4EAA-A85A-34CF1F6FA1B0}" type="presParOf" srcId="{0831CCC1-D1D6-41B4-A6BB-FCB546F1A597}" destId="{4B803BFD-5E9F-474B-B7E1-C71410EE0830}" srcOrd="3" destOrd="0" presId="urn:microsoft.com/office/officeart/2005/8/layout/list1"/>
    <dgm:cxn modelId="{521BBC55-E939-4477-A2C4-335B1FC16149}" type="presParOf" srcId="{0831CCC1-D1D6-41B4-A6BB-FCB546F1A597}" destId="{26F951B3-138A-4782-8BAF-4377C8DA9FD6}" srcOrd="4" destOrd="0" presId="urn:microsoft.com/office/officeart/2005/8/layout/list1"/>
    <dgm:cxn modelId="{990DA73C-89F8-4953-BEBD-2FA678F4E086}" type="presParOf" srcId="{26F951B3-138A-4782-8BAF-4377C8DA9FD6}" destId="{0C42CDEA-A178-4E1D-94C2-FDFFD06F5E04}" srcOrd="0" destOrd="0" presId="urn:microsoft.com/office/officeart/2005/8/layout/list1"/>
    <dgm:cxn modelId="{931ABC98-A873-4BD8-A321-78500BE6DE62}" type="presParOf" srcId="{26F951B3-138A-4782-8BAF-4377C8DA9FD6}" destId="{9EBFE011-7672-4821-A45B-8A52FCB894D9}" srcOrd="1" destOrd="0" presId="urn:microsoft.com/office/officeart/2005/8/layout/list1"/>
    <dgm:cxn modelId="{3C55FA2A-EF7C-447C-BB60-7B969B438C7C}" type="presParOf" srcId="{0831CCC1-D1D6-41B4-A6BB-FCB546F1A597}" destId="{EEB6923D-3CEA-4F64-8061-027BE28222CE}" srcOrd="5" destOrd="0" presId="urn:microsoft.com/office/officeart/2005/8/layout/list1"/>
    <dgm:cxn modelId="{FA5EE800-8549-4DBC-873F-90E8884DAD32}" type="presParOf" srcId="{0831CCC1-D1D6-41B4-A6BB-FCB546F1A597}" destId="{CC28E31A-EE81-46D7-B561-C758A0E9020A}" srcOrd="6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AF7D2-9F79-4EC4-8C1F-4F4A8595EBB0}" type="datetimeFigureOut">
              <a:rPr lang="ru-RU" smtClean="0"/>
              <a:pPr/>
              <a:t>10.07.2016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4A195-588C-4124-83F9-E6412D748E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4A195-588C-4124-83F9-E6412D748E8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10.07.2016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41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3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5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3" y="6248210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9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9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9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9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1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10.07.2016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1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1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10.07.2016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3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10.07.2016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9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3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1" y="6248209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1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13" Type="http://schemas.openxmlformats.org/officeDocument/2006/relationships/diagramColors" Target="../diagrams/colors6.xml"/><Relationship Id="rId3" Type="http://schemas.openxmlformats.org/officeDocument/2006/relationships/diagramLayout" Target="../diagrams/layout4.xml"/><Relationship Id="rId7" Type="http://schemas.openxmlformats.org/officeDocument/2006/relationships/diagramLayout" Target="../diagrams/layout5.xml"/><Relationship Id="rId12" Type="http://schemas.openxmlformats.org/officeDocument/2006/relationships/diagramQuickStyle" Target="../diagrams/quickStyle6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5.xml"/><Relationship Id="rId11" Type="http://schemas.openxmlformats.org/officeDocument/2006/relationships/diagramLayout" Target="../diagrams/layout6.xml"/><Relationship Id="rId5" Type="http://schemas.openxmlformats.org/officeDocument/2006/relationships/diagramColors" Target="../diagrams/colors4.xml"/><Relationship Id="rId10" Type="http://schemas.openxmlformats.org/officeDocument/2006/relationships/diagramData" Target="../diagrams/data6.xml"/><Relationship Id="rId4" Type="http://schemas.openxmlformats.org/officeDocument/2006/relationships/diagramQuickStyle" Target="../diagrams/quickStyle4.xml"/><Relationship Id="rId9" Type="http://schemas.openxmlformats.org/officeDocument/2006/relationships/diagramColors" Target="../diagrams/colors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3116"/>
            <a:ext cx="8286808" cy="2000264"/>
          </a:xfrm>
        </p:spPr>
        <p:txBody>
          <a:bodyPr>
            <a:noAutofit/>
          </a:bodyPr>
          <a:lstStyle/>
          <a:p>
            <a:pPr algn="ctr">
              <a:lnSpc>
                <a:spcPct val="130000"/>
              </a:lnSpc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ПРОГРАММА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КОМПЛЕКСНОЙ НЕМЕДИЦИНСКОЙ  РЕАБИЛИТАЦИИ ЛИЧНОСТИ  ПРИ НАРКОТИЧЕСКОЙ И АЛКОГОЛЬНОЙ ЗАВИСИМОСТИ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НА ОСНОВЕ КОМПЕТЕНТНОСТНОГО ПОДХОДА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900" b="1" dirty="0" smtClean="0"/>
              <a:t>Арендачук Ирина Васильевна </a:t>
            </a:r>
          </a:p>
          <a:p>
            <a:r>
              <a:rPr lang="ru-RU" sz="2300" dirty="0" smtClean="0"/>
              <a:t>кандидат психологических наук, доцент  СГУ  им. Н.Г. Чернышевского</a:t>
            </a:r>
            <a:endParaRPr lang="ru-RU" sz="2300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500042"/>
            <a:ext cx="3252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ООО «СВОБОДНЫЕ ЛЮДИ»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6072205"/>
            <a:ext cx="1715046" cy="553998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</a:rPr>
              <a:t>Автор 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</a:rPr>
              <a:t>программы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6" name="Рисунок 1" descr="D:\Documents and Settings\User\Рабочий стол\ПРОГРАММА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0"/>
            <a:ext cx="3234555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6102492" cy="1143008"/>
          </a:xfrm>
        </p:spPr>
        <p:txBody>
          <a:bodyPr>
            <a:normAutofit/>
          </a:bodyPr>
          <a:lstStyle/>
          <a:p>
            <a:pPr marL="542925" indent="-542925">
              <a:lnSpc>
                <a:spcPct val="85000"/>
              </a:lnSpc>
              <a:spcBef>
                <a:spcPts val="0"/>
              </a:spcBef>
            </a:pPr>
            <a:r>
              <a:rPr lang="ru-RU" sz="3600" b="1" dirty="0" smtClean="0"/>
              <a:t> 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3. Методы работы с участниками Программы</a:t>
            </a:r>
            <a:r>
              <a:rPr lang="ru-RU" sz="3600" b="1" dirty="0" smtClean="0"/>
              <a:t> </a:t>
            </a:r>
            <a:endParaRPr lang="ru-RU" sz="36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1" descr="D:\Documents and Settings\User\Рабочий стол\ПРОГРАММА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214290"/>
            <a:ext cx="222375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хема 4"/>
          <p:cNvGraphicFramePr/>
          <p:nvPr/>
        </p:nvGraphicFramePr>
        <p:xfrm>
          <a:off x="214282" y="1571612"/>
          <a:ext cx="8715436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6102492" cy="1143008"/>
          </a:xfrm>
        </p:spPr>
        <p:txBody>
          <a:bodyPr>
            <a:normAutofit/>
          </a:bodyPr>
          <a:lstStyle/>
          <a:p>
            <a:pPr marL="542925" indent="-542925">
              <a:lnSpc>
                <a:spcPct val="85000"/>
              </a:lnSpc>
              <a:spcBef>
                <a:spcPts val="0"/>
              </a:spcBef>
            </a:pPr>
            <a:r>
              <a:rPr lang="ru-RU" sz="3600" b="1" dirty="0" smtClean="0"/>
              <a:t> 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3. Методы работы с участниками Программы</a:t>
            </a:r>
            <a:r>
              <a:rPr lang="ru-RU" sz="3600" b="1" dirty="0" smtClean="0"/>
              <a:t> </a:t>
            </a:r>
            <a:endParaRPr lang="ru-RU" sz="36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1" descr="D:\Documents and Settings\User\Рабочий стол\ПРОГРАММА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214290"/>
            <a:ext cx="222375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Схема 5"/>
          <p:cNvGraphicFramePr/>
          <p:nvPr/>
        </p:nvGraphicFramePr>
        <p:xfrm>
          <a:off x="214282" y="1357298"/>
          <a:ext cx="8715436" cy="5357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6102492" cy="1143008"/>
          </a:xfrm>
        </p:spPr>
        <p:txBody>
          <a:bodyPr>
            <a:normAutofit fontScale="90000"/>
          </a:bodyPr>
          <a:lstStyle/>
          <a:p>
            <a:pPr marL="542925" indent="-542925">
              <a:lnSpc>
                <a:spcPct val="90000"/>
              </a:lnSpc>
              <a:spcBef>
                <a:spcPts val="0"/>
              </a:spcBef>
            </a:pPr>
            <a:r>
              <a:rPr lang="ru-RU" sz="3600" b="1" dirty="0" smtClean="0"/>
              <a:t> 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4. Организационные условия реализации программы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714488"/>
            <a:ext cx="8001056" cy="4214842"/>
          </a:xfrm>
          <a:noFill/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4.1. Структура РЦ «Открытие», его специалисты</a:t>
            </a:r>
          </a:p>
          <a:p>
            <a:pPr marL="900113" indent="-368300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2000" dirty="0" smtClean="0">
                <a:latin typeface="Arial Narrow" pitchFamily="34" charset="0"/>
              </a:rPr>
              <a:t>Функциональная структура Центра</a:t>
            </a:r>
          </a:p>
          <a:p>
            <a:pPr marL="900113" indent="-368300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2000" dirty="0" smtClean="0">
                <a:latin typeface="Arial Narrow" pitchFamily="34" charset="0"/>
              </a:rPr>
              <a:t>Функциональный обязанности специалистов, реализующих Программу (руководитель реабилитационной программы; консультант мотивационного этапа; консультант, психолог; ведущий </a:t>
            </a:r>
            <a:r>
              <a:rPr lang="ru-RU" sz="2000" dirty="0" err="1" smtClean="0">
                <a:latin typeface="Arial Narrow" pitchFamily="34" charset="0"/>
              </a:rPr>
              <a:t>постреабилитационной</a:t>
            </a:r>
            <a:r>
              <a:rPr lang="ru-RU" sz="2000" dirty="0" smtClean="0">
                <a:latin typeface="Arial Narrow" pitchFamily="34" charset="0"/>
              </a:rPr>
              <a:t> программы; психолог по работе с семьей)</a:t>
            </a:r>
          </a:p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4.2. Режим работы РЦ «Открытие»</a:t>
            </a:r>
          </a:p>
          <a:p>
            <a:pPr marL="900113" indent="-368300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2000" dirty="0" smtClean="0">
                <a:latin typeface="Arial Narrow" pitchFamily="34" charset="0"/>
              </a:rPr>
              <a:t>Офис;</a:t>
            </a:r>
          </a:p>
          <a:p>
            <a:pPr marL="900113" indent="-368300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2000" dirty="0" smtClean="0">
                <a:latin typeface="Arial Narrow" pitchFamily="34" charset="0"/>
              </a:rPr>
              <a:t>Реабилитационный стационар;</a:t>
            </a:r>
            <a:endParaRPr lang="ru-RU" sz="1800" dirty="0" smtClean="0">
              <a:latin typeface="Arial Narrow" pitchFamily="34" charset="0"/>
            </a:endParaRPr>
          </a:p>
          <a:p>
            <a:pPr marL="900113" indent="-368300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2000" dirty="0" err="1" smtClean="0">
                <a:latin typeface="Arial Narrow" pitchFamily="34" charset="0"/>
              </a:rPr>
              <a:t>Внестационарная</a:t>
            </a:r>
            <a:r>
              <a:rPr lang="ru-RU" sz="2000" dirty="0" smtClean="0">
                <a:latin typeface="Arial Narrow" pitchFamily="34" charset="0"/>
              </a:rPr>
              <a:t> площадка Центра</a:t>
            </a:r>
            <a:endParaRPr lang="ru-RU" sz="1800" dirty="0" smtClean="0">
              <a:latin typeface="Arial Narrow" pitchFamily="34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endParaRPr lang="ru-RU" sz="1800" dirty="0" smtClean="0">
              <a:latin typeface="Arial Narrow" pitchFamily="34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4.3. Материально-техническое обеспечение Программы в РЦ «Открытие»</a:t>
            </a:r>
            <a:endParaRPr lang="ru-RU" sz="2200" dirty="0" smtClean="0"/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endParaRPr lang="ru-RU" sz="2200" dirty="0" smtClean="0"/>
          </a:p>
          <a:p>
            <a:pPr marL="446088" indent="-446088">
              <a:lnSpc>
                <a:spcPct val="90000"/>
              </a:lnSpc>
              <a:spcBef>
                <a:spcPts val="600"/>
              </a:spcBef>
              <a:buNone/>
            </a:pPr>
            <a:endParaRPr lang="ru-RU" sz="2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SzPct val="100000"/>
              <a:buNone/>
            </a:pPr>
            <a:endParaRPr lang="ru-RU" sz="1800" dirty="0" smtClean="0"/>
          </a:p>
          <a:p>
            <a:pPr>
              <a:lnSpc>
                <a:spcPct val="90000"/>
              </a:lnSpc>
              <a:spcBef>
                <a:spcPts val="600"/>
              </a:spcBef>
              <a:buFontTx/>
              <a:buChar char="-"/>
            </a:pPr>
            <a:endParaRPr lang="ru-RU" sz="2000" dirty="0" smtClean="0"/>
          </a:p>
          <a:p>
            <a:pPr>
              <a:lnSpc>
                <a:spcPct val="90000"/>
              </a:lnSpc>
              <a:spcBef>
                <a:spcPts val="600"/>
              </a:spcBef>
            </a:pPr>
            <a:endParaRPr lang="ru-RU" sz="2000" dirty="0" smtClean="0"/>
          </a:p>
          <a:p>
            <a:pPr>
              <a:spcBef>
                <a:spcPts val="0"/>
              </a:spcBef>
              <a:buNone/>
            </a:pPr>
            <a:endParaRPr lang="ru-RU" sz="2400" b="1" dirty="0" smtClean="0"/>
          </a:p>
          <a:p>
            <a:pPr>
              <a:spcBef>
                <a:spcPts val="0"/>
              </a:spcBef>
              <a:buNone/>
            </a:pPr>
            <a:endParaRPr lang="ru-RU" sz="2400" b="1" dirty="0"/>
          </a:p>
        </p:txBody>
      </p:sp>
      <p:pic>
        <p:nvPicPr>
          <p:cNvPr id="4" name="Рисунок 1" descr="D:\Documents and Settings\User\Рабочий стол\ПРОГРАММА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214290"/>
            <a:ext cx="222375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7207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ПРОГРАММА</a:t>
            </a:r>
          </a:p>
          <a:p>
            <a:pPr>
              <a:spcBef>
                <a:spcPts val="0"/>
              </a:spcBef>
              <a:buNone/>
            </a:pP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КОМПЛЕКСНОЙ НЕМЕДИЦИНСКОЙ  РЕАБИЛИТАЦИИ ЛИЧНОСТИ  </a:t>
            </a:r>
          </a:p>
          <a:p>
            <a:pPr>
              <a:spcBef>
                <a:spcPts val="0"/>
              </a:spcBef>
              <a:buNone/>
            </a:pP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ПРИ НАРКОТИЧЕСКОЙ И АЛКОГОЛЬНОЙ ЗАВИСИМОСТИ </a:t>
            </a:r>
          </a:p>
          <a:p>
            <a:pPr>
              <a:spcBef>
                <a:spcPts val="0"/>
              </a:spcBef>
              <a:buNone/>
            </a:pP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НА ОСНОВЕ КОМПЕТЕНТНОСТНОГО ПОДХОДА </a:t>
            </a:r>
          </a:p>
          <a:p>
            <a:pPr algn="r">
              <a:spcBef>
                <a:spcPts val="600"/>
              </a:spcBef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глубоко психологичный инструмент реабилитации, </a:t>
            </a:r>
          </a:p>
          <a:p>
            <a:pPr algn="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который может быть признан инновационным</a:t>
            </a:r>
          </a:p>
          <a:p>
            <a:pPr>
              <a:spcBef>
                <a:spcPts val="0"/>
              </a:spcBef>
              <a:buNone/>
            </a:pPr>
            <a:endParaRPr lang="ru-RU" sz="1800" b="1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1900" b="1" dirty="0" smtClean="0">
                <a:latin typeface="Arial Narrow" pitchFamily="34" charset="0"/>
              </a:rPr>
              <a:t>СОДЕРЖИТ </a:t>
            </a:r>
          </a:p>
          <a:p>
            <a:pPr>
              <a:spcBef>
                <a:spcPts val="0"/>
              </a:spcBef>
              <a:buNone/>
            </a:pPr>
            <a:r>
              <a:rPr lang="ru-RU" sz="1900" b="1" dirty="0" smtClean="0">
                <a:latin typeface="Arial Narrow" pitchFamily="34" charset="0"/>
              </a:rPr>
              <a:t>РАЗВЕРНУТОЕ НАУЧНО-МЕТОДИЧЕСКОЕ РУКОВОДСТВО </a:t>
            </a:r>
          </a:p>
          <a:p>
            <a:pPr marL="0" indent="0" algn="r">
              <a:spcBef>
                <a:spcPts val="600"/>
              </a:spcBef>
              <a:buNone/>
            </a:pPr>
            <a:r>
              <a:rPr lang="ru-RU" sz="2000" dirty="0" smtClean="0">
                <a:latin typeface="Arial Narrow" pitchFamily="34" charset="0"/>
              </a:rPr>
              <a:t>включает полный комплекс материалов –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dirty="0" smtClean="0">
                <a:latin typeface="Arial Narrow" pitchFamily="34" charset="0"/>
              </a:rPr>
              <a:t> социально-психологические технологии поэтапной реабилитации,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dirty="0" smtClean="0">
                <a:latin typeface="Arial Narrow" pitchFamily="34" charset="0"/>
              </a:rPr>
              <a:t>критерии оценки результатов и корректирующие действия,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dirty="0" smtClean="0">
                <a:latin typeface="Arial Narrow" pitchFamily="34" charset="0"/>
              </a:rPr>
              <a:t>позволяющих организовать целостный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dirty="0" smtClean="0">
                <a:latin typeface="Arial Narrow" pitchFamily="34" charset="0"/>
              </a:rPr>
              <a:t>реабилитационный процесс химически зависимых</a:t>
            </a:r>
          </a:p>
          <a:p>
            <a:pPr>
              <a:spcBef>
                <a:spcPts val="1200"/>
              </a:spcBef>
              <a:buNone/>
            </a:pPr>
            <a:r>
              <a:rPr lang="ru-RU" sz="1900" b="1" dirty="0" smtClean="0">
                <a:latin typeface="Arial Narrow" pitchFamily="34" charset="0"/>
              </a:rPr>
              <a:t>КАЖДЫЙ ПРАКТИЧЕСКИЙ ЭЛЕМЕНТ ПРОГРАММЫ </a:t>
            </a:r>
          </a:p>
          <a:p>
            <a:pPr algn="r">
              <a:spcBef>
                <a:spcPts val="0"/>
              </a:spcBef>
              <a:buNone/>
            </a:pPr>
            <a:r>
              <a:rPr lang="ru-RU" sz="2000" dirty="0" smtClean="0">
                <a:latin typeface="Arial Narrow" pitchFamily="34" charset="0"/>
              </a:rPr>
              <a:t>наполнен конкретным содержанием </a:t>
            </a:r>
          </a:p>
          <a:p>
            <a:pPr algn="r">
              <a:spcBef>
                <a:spcPts val="0"/>
              </a:spcBef>
              <a:buNone/>
            </a:pPr>
            <a:r>
              <a:rPr lang="ru-RU" sz="2000" dirty="0" smtClean="0">
                <a:latin typeface="Arial Narrow" pitchFamily="34" charset="0"/>
              </a:rPr>
              <a:t>и технологически готов к реализации  </a:t>
            </a:r>
          </a:p>
          <a:p>
            <a:pPr>
              <a:spcBef>
                <a:spcPts val="0"/>
              </a:spcBef>
              <a:buNone/>
            </a:pPr>
            <a:endParaRPr lang="ru-RU" sz="1800" dirty="0"/>
          </a:p>
        </p:txBody>
      </p:sp>
      <p:pic>
        <p:nvPicPr>
          <p:cNvPr id="5" name="Рисунок 1" descr="D:\Documents and Settings\User\Рабочий стол\ПРОГРАММА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0"/>
            <a:ext cx="3234555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 txBox="1">
            <a:spLocks noGrp="1"/>
          </p:cNvSpPr>
          <p:nvPr>
            <p:ph type="title"/>
          </p:nvPr>
        </p:nvSpPr>
        <p:spPr>
          <a:xfrm>
            <a:off x="857224" y="571480"/>
            <a:ext cx="3387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ООО «СВОБОДНЫЕ ЛЮДИ»</a:t>
            </a:r>
          </a:p>
        </p:txBody>
      </p:sp>
      <p:sp>
        <p:nvSpPr>
          <p:cNvPr id="7" name="Двойная стрелка влево/вверх 6"/>
          <p:cNvSpPr/>
          <p:nvPr/>
        </p:nvSpPr>
        <p:spPr>
          <a:xfrm rot="5400000">
            <a:off x="2746899" y="2610895"/>
            <a:ext cx="571504" cy="636078"/>
          </a:xfrm>
          <a:prstGeom prst="leftUpArrow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войная стрелка влево/вверх 12"/>
          <p:cNvSpPr/>
          <p:nvPr/>
        </p:nvSpPr>
        <p:spPr>
          <a:xfrm rot="5400000">
            <a:off x="1603891" y="3968217"/>
            <a:ext cx="571504" cy="636078"/>
          </a:xfrm>
          <a:prstGeom prst="leftUpArrow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войная стрелка влево/вверх 13"/>
          <p:cNvSpPr/>
          <p:nvPr/>
        </p:nvSpPr>
        <p:spPr>
          <a:xfrm rot="5400000">
            <a:off x="3889907" y="5754167"/>
            <a:ext cx="571504" cy="636078"/>
          </a:xfrm>
          <a:prstGeom prst="leftUpArrow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Цель Программы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714488"/>
            <a:ext cx="7500990" cy="242889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200" b="1" dirty="0" smtClean="0">
                <a:latin typeface="Arial Narrow" pitchFamily="34" charset="0"/>
              </a:rPr>
              <a:t>возвращение химически зависимых лиц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200" b="1" dirty="0" smtClean="0">
                <a:latin typeface="Arial Narrow" pitchFamily="34" charset="0"/>
              </a:rPr>
              <a:t>к полноценной жизни в обществе на основе </a:t>
            </a:r>
          </a:p>
          <a:p>
            <a:pPr marL="450850" indent="-450850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  <a:buSzPct val="80000"/>
              <a:buFont typeface="Wingdings" pitchFamily="2" charset="2"/>
              <a:buChar char="v"/>
            </a:pPr>
            <a:r>
              <a:rPr lang="ru-RU" sz="2200" b="1" dirty="0" smtClean="0">
                <a:latin typeface="Arial Narrow" pitchFamily="34" charset="0"/>
              </a:rPr>
              <a:t>отказа от употребления ПАВ,</a:t>
            </a:r>
          </a:p>
          <a:p>
            <a:pPr marL="450850" indent="-450850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  <a:buSzPct val="80000"/>
              <a:buFont typeface="Wingdings" pitchFamily="2" charset="2"/>
              <a:buChar char="v"/>
            </a:pPr>
            <a:r>
              <a:rPr lang="ru-RU" sz="2200" b="1" dirty="0" smtClean="0">
                <a:latin typeface="Arial Narrow" pitchFamily="34" charset="0"/>
              </a:rPr>
              <a:t>восстановления их физического и психического здоровья, личностного и социального статуса </a:t>
            </a:r>
          </a:p>
          <a:p>
            <a:pPr>
              <a:lnSpc>
                <a:spcPct val="90000"/>
              </a:lnSpc>
              <a:spcBef>
                <a:spcPts val="600"/>
              </a:spcBef>
              <a:buNone/>
            </a:pPr>
            <a:r>
              <a:rPr lang="ru-RU" sz="2200" b="1" dirty="0" smtClean="0">
                <a:latin typeface="Arial Narrow" pitchFamily="34" charset="0"/>
              </a:rPr>
              <a:t>путем формирования и развития у них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200" b="1" i="1" dirty="0" smtClean="0">
                <a:solidFill>
                  <a:srgbClr val="C00000"/>
                </a:solidFill>
                <a:latin typeface="Arial Narrow" pitchFamily="34" charset="0"/>
              </a:rPr>
              <a:t>социально-психологической компетентности</a:t>
            </a:r>
            <a:r>
              <a:rPr lang="ru-RU" sz="2200" i="1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</a:p>
          <a:p>
            <a:pPr algn="ctr">
              <a:lnSpc>
                <a:spcPct val="90000"/>
              </a:lnSpc>
              <a:spcBef>
                <a:spcPts val="0"/>
              </a:spcBef>
              <a:buNone/>
            </a:pPr>
            <a:endParaRPr lang="ru-RU" sz="2400" i="1" dirty="0" smtClean="0">
              <a:ea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ts val="0"/>
              </a:spcBef>
              <a:buNone/>
            </a:pPr>
            <a:endParaRPr lang="ru-RU" sz="2400" i="1" dirty="0" smtClean="0">
              <a:ea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ts val="0"/>
              </a:spcBef>
              <a:buNone/>
            </a:pPr>
            <a:endParaRPr lang="ru-RU" sz="2400" i="1" dirty="0" smtClean="0"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1" descr="D:\Documents and Settings\User\Рабочий стол\ПРОГРАММА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214290"/>
            <a:ext cx="222375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Группа 7"/>
          <p:cNvGrpSpPr/>
          <p:nvPr/>
        </p:nvGrpSpPr>
        <p:grpSpPr>
          <a:xfrm>
            <a:off x="571472" y="4429132"/>
            <a:ext cx="8143932" cy="1571636"/>
            <a:chOff x="0" y="0"/>
            <a:chExt cx="2964689" cy="644399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0" y="0"/>
              <a:ext cx="2964689" cy="644399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53903" y="49569"/>
              <a:ext cx="2891911" cy="47766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60960" rIns="0" bIns="60960" numCol="1" spcCol="1270" anchor="ctr" anchorCtr="0">
              <a:noAutofit/>
            </a:bodyPr>
            <a:lstStyle/>
            <a:p>
              <a:pPr lvl="0" defTabSz="711200">
                <a:lnSpc>
                  <a:spcPct val="85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i="1" kern="1200" dirty="0" smtClean="0">
                  <a:latin typeface="Arial Narrow" pitchFamily="34" charset="0"/>
                </a:rPr>
                <a:t>совокупности умений личности:</a:t>
              </a:r>
            </a:p>
            <a:p>
              <a:pPr marL="450850" indent="-273050">
                <a:lnSpc>
                  <a:spcPct val="85000"/>
                </a:lnSpc>
                <a:buFont typeface="Wingdings" pitchFamily="2" charset="2"/>
                <a:buChar char="v"/>
              </a:pPr>
              <a:r>
                <a:rPr lang="ru-RU" i="1" dirty="0" smtClean="0">
                  <a:latin typeface="Arial Narrow" pitchFamily="34" charset="0"/>
                  <a:ea typeface="Times New Roman" pitchFamily="18" charset="0"/>
                  <a:cs typeface="Times New Roman" pitchFamily="18" charset="0"/>
                </a:rPr>
                <a:t>ориентироваться в социальных ситуациях, </a:t>
              </a:r>
            </a:p>
            <a:p>
              <a:pPr marL="450850" indent="-273050">
                <a:lnSpc>
                  <a:spcPct val="85000"/>
                </a:lnSpc>
                <a:buFont typeface="Wingdings" pitchFamily="2" charset="2"/>
                <a:buChar char="v"/>
              </a:pPr>
              <a:r>
                <a:rPr lang="ru-RU" i="1" dirty="0" smtClean="0">
                  <a:latin typeface="Arial Narrow" pitchFamily="34" charset="0"/>
                  <a:ea typeface="Times New Roman" pitchFamily="18" charset="0"/>
                  <a:cs typeface="Times New Roman" pitchFamily="18" charset="0"/>
                </a:rPr>
                <a:t>правильно идентифицировать свои чувства, </a:t>
              </a:r>
            </a:p>
            <a:p>
              <a:pPr marL="450850" indent="-273050">
                <a:lnSpc>
                  <a:spcPct val="85000"/>
                </a:lnSpc>
                <a:buFont typeface="Wingdings" pitchFamily="2" charset="2"/>
                <a:buChar char="v"/>
              </a:pPr>
              <a:r>
                <a:rPr lang="ru-RU" i="1" dirty="0" smtClean="0">
                  <a:latin typeface="Arial Narrow" pitchFamily="34" charset="0"/>
                  <a:ea typeface="Times New Roman" pitchFamily="18" charset="0"/>
                  <a:cs typeface="Times New Roman" pitchFamily="18" charset="0"/>
                </a:rPr>
                <a:t>определять личностные особенности и эмоциональные состояния других людей, </a:t>
              </a:r>
            </a:p>
            <a:p>
              <a:pPr marL="450850" indent="-273050">
                <a:lnSpc>
                  <a:spcPct val="85000"/>
                </a:lnSpc>
                <a:buFont typeface="Wingdings" pitchFamily="2" charset="2"/>
                <a:buChar char="v"/>
              </a:pPr>
              <a:r>
                <a:rPr lang="ru-RU" i="1" dirty="0" smtClean="0">
                  <a:latin typeface="Arial Narrow" pitchFamily="34" charset="0"/>
                  <a:ea typeface="Times New Roman" pitchFamily="18" charset="0"/>
                  <a:cs typeface="Times New Roman" pitchFamily="18" charset="0"/>
                </a:rPr>
                <a:t>выбирать и реализовывать адекватные способы взаимодействия с ними</a:t>
              </a:r>
              <a:endParaRPr lang="ru-RU" b="1" i="1" kern="1200" dirty="0">
                <a:latin typeface="Arial Narrow" pitchFamily="34" charset="0"/>
              </a:endParaRP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6031054" cy="9906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Уникальность Программы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Рисунок 1" descr="D:\Documents and Settings\User\Рабочий стол\ПРОГРАММА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214290"/>
            <a:ext cx="222375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Схема 5"/>
          <p:cNvGraphicFramePr/>
          <p:nvPr/>
        </p:nvGraphicFramePr>
        <p:xfrm>
          <a:off x="428596" y="1643050"/>
          <a:ext cx="8215370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142976" y="1928802"/>
            <a:ext cx="190866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Существующие</a:t>
            </a:r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ctr">
              <a:lnSpc>
                <a:spcPct val="90000"/>
              </a:lnSpc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Программы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43636" y="5500702"/>
            <a:ext cx="1925527" cy="6186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Программа  </a:t>
            </a:r>
          </a:p>
          <a:p>
            <a:pPr algn="ctr">
              <a:lnSpc>
                <a:spcPct val="90000"/>
              </a:lnSpc>
            </a:pPr>
            <a:r>
              <a:rPr lang="ru-RU" b="1" i="1" dirty="0" smtClean="0">
                <a:solidFill>
                  <a:srgbClr val="FF0000"/>
                </a:solidFill>
              </a:rPr>
              <a:t>РЦ «Открытие»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6031054" cy="9906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Уникальность Программы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Рисунок 1" descr="D:\Documents and Settings\User\Рабочий стол\ПРОГРАММА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214290"/>
            <a:ext cx="222375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Схема 5"/>
          <p:cNvGraphicFramePr/>
          <p:nvPr/>
        </p:nvGraphicFramePr>
        <p:xfrm>
          <a:off x="428596" y="1643050"/>
          <a:ext cx="8215370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142976" y="1785926"/>
            <a:ext cx="1908664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Существующие</a:t>
            </a:r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ctr">
              <a:lnSpc>
                <a:spcPct val="90000"/>
              </a:lnSpc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Программы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72198" y="5500702"/>
            <a:ext cx="1925527" cy="6186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Программа  </a:t>
            </a:r>
          </a:p>
          <a:p>
            <a:pPr algn="ctr">
              <a:lnSpc>
                <a:spcPct val="90000"/>
              </a:lnSpc>
            </a:pPr>
            <a:r>
              <a:rPr lang="ru-RU" b="1" i="1" dirty="0" smtClean="0">
                <a:solidFill>
                  <a:srgbClr val="FF0000"/>
                </a:solidFill>
              </a:rPr>
              <a:t>РЦ «Открытие»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6031054" cy="9906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Уникальность Программы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Рисунок 1" descr="D:\Documents and Settings\User\Рабочий стол\ПРОГРАММА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214290"/>
            <a:ext cx="222375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Схема 5"/>
          <p:cNvGraphicFramePr/>
          <p:nvPr/>
        </p:nvGraphicFramePr>
        <p:xfrm>
          <a:off x="500034" y="1857364"/>
          <a:ext cx="8215370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43636" y="5786454"/>
            <a:ext cx="1925527" cy="6186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Программа  </a:t>
            </a:r>
          </a:p>
          <a:p>
            <a:pPr algn="ctr">
              <a:lnSpc>
                <a:spcPct val="90000"/>
              </a:lnSpc>
            </a:pPr>
            <a:r>
              <a:rPr lang="ru-RU" b="1" i="1" dirty="0" smtClean="0">
                <a:solidFill>
                  <a:srgbClr val="FF0000"/>
                </a:solidFill>
              </a:rPr>
              <a:t>РЦ «Открытие»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57224" y="2071678"/>
            <a:ext cx="1908664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Существующие</a:t>
            </a:r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ctr">
              <a:lnSpc>
                <a:spcPct val="90000"/>
              </a:lnSpc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Программы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5745302" cy="9906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Структура Программы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928802"/>
            <a:ext cx="8429684" cy="3214710"/>
          </a:xfrm>
          <a:noFill/>
        </p:spPr>
        <p:txBody>
          <a:bodyPr>
            <a:noAutofit/>
          </a:bodyPr>
          <a:lstStyle/>
          <a:p>
            <a:pPr marL="342900" indent="-342900">
              <a:lnSpc>
                <a:spcPct val="200000"/>
              </a:lnSpc>
              <a:spcBef>
                <a:spcPts val="0"/>
              </a:spcBef>
              <a:buNone/>
            </a:pPr>
            <a:r>
              <a:rPr lang="ru-RU" sz="2400" b="1" dirty="0" smtClean="0"/>
              <a:t>1. НАУЧНОЕ ОБОСНОВАНИЕ ПРОГРАММЫ</a:t>
            </a:r>
            <a:r>
              <a:rPr lang="ru-RU" sz="2400" dirty="0" smtClean="0"/>
              <a:t>	</a:t>
            </a: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None/>
            </a:pPr>
            <a:r>
              <a:rPr lang="ru-RU" sz="2400" b="1" dirty="0" smtClean="0"/>
              <a:t>2. ЭТАПЫ РЕАЛИЗАЦИИ ПРОГРАММЫ</a:t>
            </a:r>
          </a:p>
          <a:p>
            <a:pPr>
              <a:lnSpc>
                <a:spcPct val="200000"/>
              </a:lnSpc>
              <a:spcBef>
                <a:spcPts val="0"/>
              </a:spcBef>
              <a:buNone/>
            </a:pPr>
            <a:r>
              <a:rPr lang="ru-RU" sz="2400" b="1" dirty="0" smtClean="0"/>
              <a:t>3. МЕТОДЫ РАБОТЫ С УЧАСТНИКАМИ ПРОГРАММЫ </a:t>
            </a:r>
          </a:p>
          <a:p>
            <a:pPr>
              <a:lnSpc>
                <a:spcPct val="200000"/>
              </a:lnSpc>
              <a:spcBef>
                <a:spcPts val="0"/>
              </a:spcBef>
              <a:buNone/>
            </a:pPr>
            <a:r>
              <a:rPr lang="ru-RU" sz="2400" b="1" dirty="0" smtClean="0"/>
              <a:t>4.  ОРГАНИЗАЦИОННЫЕ УСЛОВИЯ РЕАЛИЗАЦИИ ПРОГРАММЫ</a:t>
            </a:r>
            <a:endParaRPr lang="ru-RU" sz="2400" b="1" dirty="0"/>
          </a:p>
        </p:txBody>
      </p:sp>
      <p:pic>
        <p:nvPicPr>
          <p:cNvPr id="4" name="Рисунок 1" descr="D:\Documents and Settings\User\Рабочий стол\ПРОГРАММА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214290"/>
            <a:ext cx="222375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6102492" cy="1143008"/>
          </a:xfrm>
        </p:spPr>
        <p:txBody>
          <a:bodyPr>
            <a:normAutofit/>
          </a:bodyPr>
          <a:lstStyle/>
          <a:p>
            <a:pPr marL="446088" indent="-446088">
              <a:lnSpc>
                <a:spcPct val="90000"/>
              </a:lnSpc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1. Научное обоснование    Программы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643050"/>
            <a:ext cx="8501122" cy="4643470"/>
          </a:xfrm>
          <a:noFill/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1.1. Современное состояние проблемы реабилитации, ресоциализации  и социально-психологической адаптации лиц с алкогольной и наркотической зависимостью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buSzPct val="100000"/>
              <a:buFont typeface="Wingdings" pitchFamily="2" charset="2"/>
              <a:buChar char="v"/>
            </a:pPr>
            <a:r>
              <a:rPr lang="ru-RU" sz="1800" dirty="0" smtClean="0">
                <a:latin typeface="Arial Narrow" pitchFamily="34" charset="0"/>
              </a:rPr>
              <a:t>обоснована высокая эффективность немедицинских реабилитационных центров, прошедших процедуру добровольной сертификации;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buSzPct val="100000"/>
              <a:buFont typeface="Wingdings" pitchFamily="2" charset="2"/>
              <a:buChar char="v"/>
            </a:pPr>
            <a:r>
              <a:rPr lang="ru-RU" sz="1800" dirty="0" smtClean="0">
                <a:latin typeface="Arial Narrow" pitchFamily="34" charset="0"/>
              </a:rPr>
              <a:t>выделена приоритетная задача реабилитации зависимых  (формирование жизненного опыта без химических веществ, изменяющих сознание, и развитие способности сопротивления влиянию употребляющего окружения);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buSzPct val="100000"/>
              <a:buFont typeface="Wingdings" pitchFamily="2" charset="2"/>
              <a:buChar char="v"/>
            </a:pPr>
            <a:r>
              <a:rPr lang="ru-RU" sz="1800" dirty="0" smtClean="0">
                <a:latin typeface="Arial Narrow" pitchFamily="34" charset="0"/>
              </a:rPr>
              <a:t>выявлены закономерности, характерные для большинства программ, реализуемых в различных реабилитационных центрах;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buSzPct val="100000"/>
              <a:buFont typeface="Wingdings" pitchFamily="2" charset="2"/>
              <a:buChar char="v"/>
            </a:pPr>
            <a:r>
              <a:rPr lang="ru-RU" sz="1800" dirty="0" smtClean="0">
                <a:latin typeface="Arial Narrow" pitchFamily="34" charset="0"/>
              </a:rPr>
              <a:t>определены некоторые мало разработанные в современных реабилитационных Программах аспекты и обоснована уникальность Программы РЦ «Открытие».</a:t>
            </a:r>
          </a:p>
          <a:p>
            <a:pPr>
              <a:spcBef>
                <a:spcPts val="600"/>
              </a:spcBef>
              <a:buNone/>
            </a:pP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1.2. Цели, задачи и принципы реализации Программы 	</a:t>
            </a:r>
          </a:p>
          <a:p>
            <a:pPr>
              <a:lnSpc>
                <a:spcPct val="85000"/>
              </a:lnSpc>
              <a:spcBef>
                <a:spcPts val="600"/>
              </a:spcBef>
              <a:buNone/>
            </a:pP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1.3. Социально-психологические компетенции, формируемые у участников Программы</a:t>
            </a:r>
          </a:p>
          <a:p>
            <a:pPr>
              <a:lnSpc>
                <a:spcPct val="90000"/>
              </a:lnSpc>
              <a:spcBef>
                <a:spcPts val="600"/>
              </a:spcBef>
              <a:buSzPct val="100000"/>
              <a:buNone/>
            </a:pPr>
            <a:endParaRPr lang="ru-RU" sz="1800" dirty="0" smtClean="0"/>
          </a:p>
          <a:p>
            <a:pPr>
              <a:lnSpc>
                <a:spcPct val="90000"/>
              </a:lnSpc>
              <a:spcBef>
                <a:spcPts val="600"/>
              </a:spcBef>
              <a:buFontTx/>
              <a:buChar char="-"/>
            </a:pPr>
            <a:endParaRPr lang="ru-RU" sz="2000" dirty="0" smtClean="0"/>
          </a:p>
          <a:p>
            <a:pPr>
              <a:lnSpc>
                <a:spcPct val="90000"/>
              </a:lnSpc>
              <a:spcBef>
                <a:spcPts val="600"/>
              </a:spcBef>
            </a:pPr>
            <a:endParaRPr lang="ru-RU" sz="2000" dirty="0" smtClean="0"/>
          </a:p>
          <a:p>
            <a:pPr>
              <a:spcBef>
                <a:spcPts val="0"/>
              </a:spcBef>
              <a:buNone/>
            </a:pPr>
            <a:endParaRPr lang="ru-RU" sz="2400" b="1" dirty="0" smtClean="0"/>
          </a:p>
          <a:p>
            <a:pPr>
              <a:spcBef>
                <a:spcPts val="0"/>
              </a:spcBef>
              <a:buNone/>
            </a:pPr>
            <a:endParaRPr lang="ru-RU" sz="2400" b="1" dirty="0"/>
          </a:p>
        </p:txBody>
      </p:sp>
      <p:pic>
        <p:nvPicPr>
          <p:cNvPr id="4" name="Рисунок 1" descr="D:\Documents and Settings\User\Рабочий стол\ПРОГРАММА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214290"/>
            <a:ext cx="222375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5745302" cy="990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Социально-психологическая компетенция </a:t>
            </a:r>
            <a:r>
              <a:rPr lang="ru-RU" sz="2400" dirty="0" smtClean="0">
                <a:solidFill>
                  <a:schemeClr val="tx1"/>
                </a:solidFill>
              </a:rPr>
              <a:t>–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571612"/>
            <a:ext cx="7429552" cy="1500198"/>
          </a:xfrm>
        </p:spPr>
        <p:txBody>
          <a:bodyPr>
            <a:noAutofit/>
          </a:bodyPr>
          <a:lstStyle/>
          <a:p>
            <a:pPr marL="0" indent="0">
              <a:lnSpc>
                <a:spcPct val="85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Arial Narrow" pitchFamily="34" charset="0"/>
              </a:rPr>
              <a:t>динамическая комбинация знаний и умений,  </a:t>
            </a:r>
          </a:p>
          <a:p>
            <a:pPr marL="0" indent="0">
              <a:lnSpc>
                <a:spcPct val="85000"/>
              </a:lnSpc>
              <a:spcBef>
                <a:spcPts val="300"/>
              </a:spcBef>
              <a:buNone/>
            </a:pPr>
            <a:r>
              <a:rPr lang="ru-RU" sz="1800" dirty="0" smtClean="0">
                <a:latin typeface="Arial Narrow" pitchFamily="34" charset="0"/>
              </a:rPr>
              <a:t>позволяющих личности ориентироваться в любой социальной ситуации, принимать верные решения и достигать поставленных целей; </a:t>
            </a:r>
          </a:p>
          <a:p>
            <a:pPr marL="0" indent="0">
              <a:lnSpc>
                <a:spcPct val="85000"/>
              </a:lnSpc>
              <a:spcBef>
                <a:spcPts val="300"/>
              </a:spcBef>
              <a:buNone/>
            </a:pPr>
            <a:r>
              <a:rPr lang="ru-RU" sz="1800" dirty="0" smtClean="0">
                <a:latin typeface="Arial Narrow" pitchFamily="34" charset="0"/>
              </a:rPr>
              <a:t>способность применять их для успешной социальной адаптации и функционирования в различных ситуациях жизнедеятельности</a:t>
            </a:r>
            <a:endParaRPr lang="ru-RU" sz="1800" dirty="0">
              <a:latin typeface="Arial Narrow" pitchFamily="34" charset="0"/>
            </a:endParaRPr>
          </a:p>
        </p:txBody>
      </p:sp>
      <p:pic>
        <p:nvPicPr>
          <p:cNvPr id="4" name="Рисунок 1" descr="D:\Documents and Settings\User\Рабочий стол\ПРОГРАММА\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214290"/>
            <a:ext cx="222375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Группа 4"/>
          <p:cNvGrpSpPr/>
          <p:nvPr/>
        </p:nvGrpSpPr>
        <p:grpSpPr>
          <a:xfrm>
            <a:off x="214282" y="3143248"/>
            <a:ext cx="8786874" cy="3500462"/>
            <a:chOff x="229092" y="2071678"/>
            <a:chExt cx="8483880" cy="1857388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3263976" y="2071678"/>
              <a:ext cx="2207188" cy="1857388"/>
            </a:xfrm>
            <a:prstGeom prst="round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tIns="36000" rtlCol="0" anchor="t"/>
            <a:lstStyle/>
            <a:p>
              <a:pPr algn="ctr"/>
              <a:r>
                <a:rPr lang="ru-RU" sz="1600" b="1" dirty="0" smtClean="0">
                  <a:latin typeface="Arial Narrow" pitchFamily="34" charset="0"/>
                </a:rPr>
                <a:t>ОБЩЕНИЕ И ВЗАИМОДЕЙСТВИЕ</a:t>
              </a:r>
              <a:endParaRPr lang="ru-RU" sz="1600" b="1" dirty="0">
                <a:latin typeface="Arial Narrow" pitchFamily="34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573965" y="2071678"/>
              <a:ext cx="2000264" cy="1857388"/>
            </a:xfrm>
            <a:prstGeom prst="round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u-RU" sz="1600" b="1" dirty="0" smtClean="0">
                  <a:latin typeface="Arial Narrow" pitchFamily="34" charset="0"/>
                </a:rPr>
                <a:t>РЕФЛЕКСИЯ</a:t>
              </a:r>
              <a:endParaRPr lang="ru-RU" sz="1600" b="1" dirty="0">
                <a:latin typeface="Arial Narrow" pitchFamily="34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2988077" y="2466867"/>
              <a:ext cx="2758985" cy="1343642"/>
            </a:xfrm>
            <a:prstGeom prst="round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36000" rIns="0" rtlCol="0" anchor="ctr"/>
            <a:lstStyle/>
            <a:p>
              <a:pPr>
                <a:lnSpc>
                  <a:spcPct val="85000"/>
                </a:lnSpc>
              </a:pPr>
              <a:r>
                <a:rPr lang="ru-RU" sz="1700" dirty="0" smtClean="0">
                  <a:solidFill>
                    <a:srgbClr val="C00000"/>
                  </a:solidFill>
                  <a:latin typeface="Arial Narrow" pitchFamily="34" charset="0"/>
                </a:rPr>
                <a:t>Способность</a:t>
              </a:r>
              <a:r>
                <a:rPr lang="ru-RU" sz="1700" dirty="0" smtClean="0">
                  <a:latin typeface="Arial Narrow" pitchFamily="34" charset="0"/>
                </a:rPr>
                <a:t>:</a:t>
              </a:r>
            </a:p>
            <a:p>
              <a:pPr marL="180975" indent="-180975">
                <a:lnSpc>
                  <a:spcPct val="85000"/>
                </a:lnSpc>
                <a:buFont typeface="Arial" pitchFamily="34" charset="0"/>
                <a:buChar char="•"/>
              </a:pPr>
              <a:r>
                <a:rPr lang="ru-RU" sz="1700" dirty="0" smtClean="0">
                  <a:latin typeface="Arial Narrow" pitchFamily="34" charset="0"/>
                </a:rPr>
                <a:t>к конструктивному межличностному общению и взаимодействию;</a:t>
              </a:r>
            </a:p>
            <a:p>
              <a:pPr marL="180975" indent="-180975">
                <a:lnSpc>
                  <a:spcPct val="85000"/>
                </a:lnSpc>
                <a:buFont typeface="Arial" pitchFamily="34" charset="0"/>
                <a:buChar char="•"/>
              </a:pPr>
              <a:r>
                <a:rPr lang="ru-RU" sz="1700" dirty="0" smtClean="0">
                  <a:latin typeface="Arial Narrow" pitchFamily="34" charset="0"/>
                </a:rPr>
                <a:t>к решению конфликтных и других жизненных ситуаций;</a:t>
              </a:r>
            </a:p>
            <a:p>
              <a:pPr marL="180975" indent="-180975">
                <a:lnSpc>
                  <a:spcPct val="85000"/>
                </a:lnSpc>
                <a:buFont typeface="Arial" pitchFamily="34" charset="0"/>
                <a:buChar char="•"/>
              </a:pPr>
              <a:r>
                <a:rPr lang="ru-RU" sz="1700" dirty="0" smtClean="0">
                  <a:latin typeface="Arial Narrow" pitchFamily="34" charset="0"/>
                </a:rPr>
                <a:t>использованию конструктивных </a:t>
              </a:r>
            </a:p>
            <a:p>
              <a:pPr marL="180975" indent="-180975">
                <a:lnSpc>
                  <a:spcPct val="85000"/>
                </a:lnSpc>
              </a:pPr>
              <a:r>
                <a:rPr lang="ru-RU" sz="1700" dirty="0" smtClean="0">
                  <a:latin typeface="Arial Narrow" pitchFamily="34" charset="0"/>
                </a:rPr>
                <a:t>    </a:t>
              </a:r>
              <a:r>
                <a:rPr lang="ru-RU" sz="1700" dirty="0" err="1" smtClean="0">
                  <a:latin typeface="Arial Narrow" pitchFamily="34" charset="0"/>
                </a:rPr>
                <a:t>копинг-стратегий</a:t>
              </a:r>
              <a:endParaRPr lang="ru-RU" sz="1700" dirty="0">
                <a:latin typeface="Arial Narrow" pitchFamily="34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6160911" y="2071678"/>
              <a:ext cx="2207188" cy="1857388"/>
            </a:xfrm>
            <a:prstGeom prst="round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u-RU" sz="1600" b="1" dirty="0" smtClean="0">
                  <a:latin typeface="Arial Narrow" pitchFamily="34" charset="0"/>
                </a:rPr>
                <a:t>ПОВЕДЕНИЕ И ДЕЯТЕЛЬНОСТЬ</a:t>
              </a:r>
              <a:endParaRPr lang="ru-RU" sz="1600" b="1" dirty="0">
                <a:latin typeface="Arial Narrow" pitchFamily="34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229092" y="2466867"/>
              <a:ext cx="2621036" cy="1343642"/>
            </a:xfrm>
            <a:prstGeom prst="round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36000" rIns="0" rtlCol="0" anchor="ctr"/>
            <a:lstStyle/>
            <a:p>
              <a:pPr>
                <a:lnSpc>
                  <a:spcPct val="85000"/>
                </a:lnSpc>
              </a:pPr>
              <a:r>
                <a:rPr lang="ru-RU" sz="1700" dirty="0" smtClean="0">
                  <a:solidFill>
                    <a:srgbClr val="C00000"/>
                  </a:solidFill>
                  <a:latin typeface="Arial Narrow" pitchFamily="34" charset="0"/>
                </a:rPr>
                <a:t>Способность  относительно себя и других: </a:t>
              </a:r>
            </a:p>
            <a:p>
              <a:pPr marL="173038" indent="-173038">
                <a:lnSpc>
                  <a:spcPct val="85000"/>
                </a:lnSpc>
                <a:buFont typeface="Arial" pitchFamily="34" charset="0"/>
                <a:buChar char="•"/>
              </a:pPr>
              <a:r>
                <a:rPr lang="ru-RU" sz="1700" dirty="0" smtClean="0">
                  <a:latin typeface="Arial Narrow" pitchFamily="34" charset="0"/>
                </a:rPr>
                <a:t>идентифицировать эмоции и чувства, управлять ими;</a:t>
              </a:r>
            </a:p>
            <a:p>
              <a:pPr marL="173038" indent="-173038">
                <a:lnSpc>
                  <a:spcPct val="85000"/>
                </a:lnSpc>
                <a:buFont typeface="Arial" pitchFamily="34" charset="0"/>
                <a:buChar char="•"/>
              </a:pPr>
              <a:r>
                <a:rPr lang="ru-RU" sz="1700" dirty="0" smtClean="0">
                  <a:latin typeface="Arial Narrow" pitchFamily="34" charset="0"/>
                </a:rPr>
                <a:t>понять и принять  индивидуальные особенности;</a:t>
              </a:r>
            </a:p>
            <a:p>
              <a:pPr marL="173038" indent="-173038">
                <a:lnSpc>
                  <a:spcPct val="85000"/>
                </a:lnSpc>
                <a:buFont typeface="Arial" pitchFamily="34" charset="0"/>
                <a:buChar char="•"/>
              </a:pPr>
              <a:r>
                <a:rPr lang="ru-RU" sz="1700" dirty="0" smtClean="0">
                  <a:latin typeface="Arial Narrow" pitchFamily="34" charset="0"/>
                </a:rPr>
                <a:t>сформировать позитивные отношения и самооценку</a:t>
              </a:r>
              <a:endParaRPr lang="ru-RU" sz="1700" b="1" dirty="0">
                <a:latin typeface="Arial Narrow" pitchFamily="34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5885012" y="2466866"/>
              <a:ext cx="2827960" cy="1348482"/>
            </a:xfrm>
            <a:prstGeom prst="round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72000" rIns="0" bIns="0" rtlCol="0" anchor="ctr"/>
            <a:lstStyle/>
            <a:p>
              <a:pPr>
                <a:lnSpc>
                  <a:spcPct val="85000"/>
                </a:lnSpc>
              </a:pPr>
              <a:r>
                <a:rPr lang="ru-RU" sz="1700" dirty="0" smtClean="0">
                  <a:solidFill>
                    <a:srgbClr val="C00000"/>
                  </a:solidFill>
                  <a:latin typeface="Arial Narrow" pitchFamily="34" charset="0"/>
                </a:rPr>
                <a:t>Способность и готовность:</a:t>
              </a:r>
            </a:p>
            <a:p>
              <a:pPr marL="180975" indent="-180975">
                <a:lnSpc>
                  <a:spcPct val="85000"/>
                </a:lnSpc>
                <a:buFont typeface="Arial" pitchFamily="34" charset="0"/>
                <a:buChar char="•"/>
              </a:pPr>
              <a:r>
                <a:rPr lang="ru-RU" sz="1700" dirty="0" smtClean="0">
                  <a:latin typeface="Arial Narrow" pitchFamily="34" charset="0"/>
                </a:rPr>
                <a:t>к ведению трезвого образа жизни;</a:t>
              </a:r>
            </a:p>
            <a:p>
              <a:pPr marL="180975" indent="-180975">
                <a:lnSpc>
                  <a:spcPct val="85000"/>
                </a:lnSpc>
                <a:buFont typeface="Arial" pitchFamily="34" charset="0"/>
                <a:buChar char="•"/>
              </a:pPr>
              <a:r>
                <a:rPr lang="ru-RU" sz="1700" dirty="0" smtClean="0">
                  <a:latin typeface="Arial Narrow" pitchFamily="34" charset="0"/>
                </a:rPr>
                <a:t>к преодолению тяги;</a:t>
              </a:r>
            </a:p>
            <a:p>
              <a:pPr marL="180975" indent="-180975">
                <a:lnSpc>
                  <a:spcPct val="85000"/>
                </a:lnSpc>
                <a:buFont typeface="Arial" pitchFamily="34" charset="0"/>
                <a:buChar char="•"/>
              </a:pPr>
              <a:r>
                <a:rPr lang="ru-RU" sz="1700" dirty="0" smtClean="0">
                  <a:latin typeface="Arial Narrow" pitchFamily="34" charset="0"/>
                </a:rPr>
                <a:t>к активной жизненной позиции и ответственному поведению;</a:t>
              </a:r>
            </a:p>
            <a:p>
              <a:pPr marL="180975" indent="-180975">
                <a:lnSpc>
                  <a:spcPct val="85000"/>
                </a:lnSpc>
                <a:buFont typeface="Arial" pitchFamily="34" charset="0"/>
                <a:buChar char="•"/>
              </a:pPr>
              <a:r>
                <a:rPr lang="ru-RU" sz="1700" dirty="0" smtClean="0">
                  <a:latin typeface="Arial Narrow" pitchFamily="34" charset="0"/>
                </a:rPr>
                <a:t>к самообслуживанию и новым формам поведения в семье;</a:t>
              </a:r>
            </a:p>
            <a:p>
              <a:pPr marL="180975" indent="-180975">
                <a:lnSpc>
                  <a:spcPct val="85000"/>
                </a:lnSpc>
                <a:buFont typeface="Arial" pitchFamily="34" charset="0"/>
                <a:buChar char="•"/>
              </a:pPr>
              <a:r>
                <a:rPr lang="ru-RU" sz="1700" dirty="0" smtClean="0">
                  <a:latin typeface="Arial Narrow" pitchFamily="34" charset="0"/>
                </a:rPr>
                <a:t>к самоопределению и самореализации</a:t>
              </a:r>
              <a:endParaRPr lang="ru-RU" sz="1700" dirty="0">
                <a:latin typeface="Arial Narrow" pitchFamily="34" charset="0"/>
              </a:endParaRP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6102492" cy="1143008"/>
          </a:xfrm>
        </p:spPr>
        <p:txBody>
          <a:bodyPr>
            <a:normAutofit/>
          </a:bodyPr>
          <a:lstStyle/>
          <a:p>
            <a:pPr marL="446088" indent="-446088">
              <a:lnSpc>
                <a:spcPct val="90000"/>
              </a:lnSpc>
              <a:spcBef>
                <a:spcPts val="0"/>
              </a:spcBef>
            </a:pPr>
            <a:r>
              <a:rPr lang="ru-RU" sz="3600" b="1" dirty="0" smtClean="0"/>
              <a:t> 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2. Этапы реализации Программы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928802"/>
            <a:ext cx="8143932" cy="4429156"/>
          </a:xfrm>
          <a:noFill/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2.1. Механизм и условия реализации Программы</a:t>
            </a:r>
          </a:p>
          <a:p>
            <a:pPr>
              <a:spcBef>
                <a:spcPts val="0"/>
              </a:spcBef>
              <a:buNone/>
            </a:pPr>
            <a:endParaRPr lang="ru-RU" sz="2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endParaRPr lang="ru-RU" sz="2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2.2. Цели и результаты этапов прохождения Программы</a:t>
            </a:r>
          </a:p>
          <a:p>
            <a:pPr marL="712788" indent="-169863">
              <a:lnSpc>
                <a:spcPct val="90000"/>
              </a:lnSpc>
              <a:spcBef>
                <a:spcPts val="0"/>
              </a:spcBef>
              <a:buNone/>
            </a:pPr>
            <a:endParaRPr lang="ru-RU" sz="1800" dirty="0" smtClean="0">
              <a:latin typeface="Arial Narrow" pitchFamily="34" charset="0"/>
            </a:endParaRPr>
          </a:p>
          <a:p>
            <a:pPr marL="712788" indent="-169863">
              <a:lnSpc>
                <a:spcPct val="90000"/>
              </a:lnSpc>
              <a:spcBef>
                <a:spcPts val="0"/>
              </a:spcBef>
              <a:buNone/>
            </a:pPr>
            <a:endParaRPr lang="ru-RU" sz="1800" dirty="0" smtClean="0">
              <a:latin typeface="Arial Narrow" pitchFamily="34" charset="0"/>
            </a:endParaRPr>
          </a:p>
          <a:p>
            <a:pPr marL="712788" indent="-169863">
              <a:lnSpc>
                <a:spcPct val="90000"/>
              </a:lnSpc>
              <a:spcBef>
                <a:spcPts val="0"/>
              </a:spcBef>
              <a:buNone/>
            </a:pPr>
            <a:endParaRPr lang="ru-RU" sz="1800" dirty="0" smtClean="0">
              <a:latin typeface="Arial Narrow" pitchFamily="34" charset="0"/>
            </a:endParaRPr>
          </a:p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2.3. Содержание этапов реализации Программы</a:t>
            </a:r>
          </a:p>
          <a:p>
            <a:pPr marL="531813" indent="11113">
              <a:lnSpc>
                <a:spcPct val="90000"/>
              </a:lnSpc>
              <a:spcBef>
                <a:spcPts val="0"/>
              </a:spcBef>
              <a:buNone/>
            </a:pPr>
            <a:endParaRPr lang="ru-RU" sz="1800" dirty="0" smtClean="0">
              <a:latin typeface="Arial Narrow" pitchFamily="34" charset="0"/>
            </a:endParaRPr>
          </a:p>
          <a:p>
            <a:pPr marL="531813" indent="11113">
              <a:lnSpc>
                <a:spcPct val="90000"/>
              </a:lnSpc>
              <a:spcBef>
                <a:spcPts val="0"/>
              </a:spcBef>
              <a:buNone/>
            </a:pPr>
            <a:endParaRPr lang="ru-RU" sz="1800" dirty="0" smtClean="0">
              <a:latin typeface="Arial Narrow" pitchFamily="34" charset="0"/>
            </a:endParaRPr>
          </a:p>
          <a:p>
            <a:pPr marL="531813" indent="11113">
              <a:lnSpc>
                <a:spcPct val="90000"/>
              </a:lnSpc>
              <a:spcBef>
                <a:spcPts val="0"/>
              </a:spcBef>
              <a:buNone/>
            </a:pPr>
            <a:endParaRPr lang="ru-RU" sz="1800" dirty="0" smtClean="0">
              <a:latin typeface="Arial Narrow" pitchFamily="34" charset="0"/>
            </a:endParaRPr>
          </a:p>
          <a:p>
            <a:pPr marL="446088" indent="-446088">
              <a:lnSpc>
                <a:spcPct val="90000"/>
              </a:lnSpc>
              <a:spcBef>
                <a:spcPts val="1200"/>
              </a:spcBef>
              <a:buNone/>
            </a:pP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2.4. Поэтапная матрица социально-психологических компетенций, формируемых у участников Программы</a:t>
            </a:r>
          </a:p>
          <a:p>
            <a:pPr>
              <a:lnSpc>
                <a:spcPct val="90000"/>
              </a:lnSpc>
              <a:spcBef>
                <a:spcPts val="600"/>
              </a:spcBef>
              <a:buSzPct val="100000"/>
              <a:buNone/>
            </a:pPr>
            <a:endParaRPr lang="ru-RU" sz="1800" dirty="0" smtClean="0"/>
          </a:p>
          <a:p>
            <a:pPr>
              <a:lnSpc>
                <a:spcPct val="90000"/>
              </a:lnSpc>
              <a:spcBef>
                <a:spcPts val="600"/>
              </a:spcBef>
              <a:buFontTx/>
              <a:buChar char="-"/>
            </a:pPr>
            <a:endParaRPr lang="ru-RU" sz="2000" dirty="0" smtClean="0"/>
          </a:p>
          <a:p>
            <a:pPr>
              <a:lnSpc>
                <a:spcPct val="90000"/>
              </a:lnSpc>
              <a:spcBef>
                <a:spcPts val="600"/>
              </a:spcBef>
            </a:pPr>
            <a:endParaRPr lang="ru-RU" sz="2000" dirty="0" smtClean="0"/>
          </a:p>
          <a:p>
            <a:pPr>
              <a:spcBef>
                <a:spcPts val="0"/>
              </a:spcBef>
              <a:buNone/>
            </a:pPr>
            <a:endParaRPr lang="ru-RU" sz="2400" b="1" dirty="0" smtClean="0"/>
          </a:p>
          <a:p>
            <a:pPr>
              <a:spcBef>
                <a:spcPts val="0"/>
              </a:spcBef>
              <a:buNone/>
            </a:pPr>
            <a:endParaRPr lang="ru-RU" sz="2400" b="1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214414" y="2357430"/>
          <a:ext cx="6572296" cy="64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1214414" y="3571876"/>
          <a:ext cx="7715304" cy="64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643570" y="285728"/>
            <a:ext cx="2928958" cy="150502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numCol="1">
            <a:spAutoFit/>
          </a:bodyPr>
          <a:lstStyle/>
          <a:p>
            <a:pPr marL="273050" indent="-273050">
              <a:lnSpc>
                <a:spcPct val="85000"/>
              </a:lnSpc>
              <a:buFont typeface="+mj-lt"/>
              <a:buAutoNum type="romanUcPeriod"/>
            </a:pPr>
            <a:r>
              <a:rPr lang="ru-RU" dirty="0" smtClean="0">
                <a:solidFill>
                  <a:srgbClr val="C00000"/>
                </a:solidFill>
                <a:latin typeface="Arial Narrow" pitchFamily="34" charset="0"/>
              </a:rPr>
              <a:t>Мотивационный, </a:t>
            </a:r>
            <a:r>
              <a:rPr lang="en-US" dirty="0" smtClean="0">
                <a:solidFill>
                  <a:srgbClr val="C00000"/>
                </a:solidFill>
                <a:latin typeface="Arial Narrow" pitchFamily="34" charset="0"/>
              </a:rPr>
              <a:t>  </a:t>
            </a:r>
            <a:endParaRPr lang="ru-RU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 marL="273050" indent="-273050">
              <a:lnSpc>
                <a:spcPct val="85000"/>
              </a:lnSpc>
              <a:buFont typeface="+mj-lt"/>
              <a:buAutoNum type="romanUcPeriod"/>
            </a:pPr>
            <a:r>
              <a:rPr lang="ru-RU" dirty="0" smtClean="0">
                <a:solidFill>
                  <a:srgbClr val="C00000"/>
                </a:solidFill>
                <a:latin typeface="Arial Narrow" pitchFamily="34" charset="0"/>
              </a:rPr>
              <a:t>Адаптационный, </a:t>
            </a:r>
            <a:r>
              <a:rPr lang="en-US" dirty="0" smtClean="0">
                <a:solidFill>
                  <a:srgbClr val="C00000"/>
                </a:solidFill>
                <a:latin typeface="Arial Narrow" pitchFamily="34" charset="0"/>
              </a:rPr>
              <a:t>   </a:t>
            </a:r>
            <a:endParaRPr lang="ru-RU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 marL="273050" indent="-273050">
              <a:lnSpc>
                <a:spcPct val="85000"/>
              </a:lnSpc>
              <a:buFont typeface="+mj-lt"/>
              <a:buAutoNum type="romanUcPeriod"/>
            </a:pPr>
            <a:r>
              <a:rPr lang="ru-RU" dirty="0" smtClean="0">
                <a:solidFill>
                  <a:srgbClr val="C00000"/>
                </a:solidFill>
                <a:latin typeface="Arial Narrow" pitchFamily="34" charset="0"/>
              </a:rPr>
              <a:t>Интеграционный, </a:t>
            </a:r>
          </a:p>
          <a:p>
            <a:pPr marL="273050" indent="-273050">
              <a:lnSpc>
                <a:spcPct val="85000"/>
              </a:lnSpc>
              <a:buFont typeface="+mj-lt"/>
              <a:buAutoNum type="romanUcPeriod"/>
            </a:pPr>
            <a:r>
              <a:rPr lang="ru-RU" dirty="0" smtClean="0">
                <a:solidFill>
                  <a:srgbClr val="C00000"/>
                </a:solidFill>
                <a:latin typeface="Arial Narrow" pitchFamily="34" charset="0"/>
              </a:rPr>
              <a:t>Стабилизационный, </a:t>
            </a:r>
            <a:r>
              <a:rPr lang="en-US" dirty="0" smtClean="0">
                <a:solidFill>
                  <a:srgbClr val="C00000"/>
                </a:solidFill>
                <a:latin typeface="Arial Narrow" pitchFamily="34" charset="0"/>
              </a:rPr>
              <a:t>   </a:t>
            </a:r>
            <a:endParaRPr lang="ru-RU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 marL="273050" indent="-273050">
              <a:lnSpc>
                <a:spcPct val="85000"/>
              </a:lnSpc>
              <a:buFont typeface="+mj-lt"/>
              <a:buAutoNum type="romanUcPeriod"/>
            </a:pPr>
            <a:r>
              <a:rPr lang="ru-RU" dirty="0" smtClean="0">
                <a:solidFill>
                  <a:srgbClr val="C00000"/>
                </a:solidFill>
                <a:latin typeface="Arial Narrow" pitchFamily="34" charset="0"/>
              </a:rPr>
              <a:t>Подготовительный, </a:t>
            </a:r>
            <a:r>
              <a:rPr lang="en-US" dirty="0" smtClean="0">
                <a:solidFill>
                  <a:srgbClr val="C00000"/>
                </a:solidFill>
                <a:latin typeface="Arial Narrow" pitchFamily="34" charset="0"/>
              </a:rPr>
              <a:t>  </a:t>
            </a:r>
            <a:endParaRPr lang="ru-RU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 marL="273050" indent="-273050">
              <a:lnSpc>
                <a:spcPct val="85000"/>
              </a:lnSpc>
              <a:buFont typeface="+mj-lt"/>
              <a:buAutoNum type="romanUcPeriod"/>
            </a:pPr>
            <a:r>
              <a:rPr lang="ru-RU" dirty="0" smtClean="0">
                <a:solidFill>
                  <a:srgbClr val="C00000"/>
                </a:solidFill>
                <a:latin typeface="Arial Narrow" pitchFamily="34" charset="0"/>
              </a:rPr>
              <a:t>Постреабилитационный</a:t>
            </a:r>
            <a:endParaRPr lang="ru-RU" dirty="0">
              <a:solidFill>
                <a:srgbClr val="C00000"/>
              </a:solidFill>
              <a:latin typeface="Arial Narrow" pitchFamily="34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1214414" y="4786322"/>
          <a:ext cx="7715304" cy="64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3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525</TotalTime>
  <Words>921</Words>
  <PresentationFormat>Экран (4:3)</PresentationFormat>
  <Paragraphs>175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Тема3</vt:lpstr>
      <vt:lpstr>ПРОГРАММА КОМПЛЕКСНОЙ НЕМЕДИЦИНСКОЙ  РЕАБИЛИТАЦИИ ЛИЧНОСТИ  ПРИ НАРКОТИЧЕСКОЙ И АЛКОГОЛЬНОЙ ЗАВИСИМОСТИ  НА ОСНОВЕ КОМПЕТЕНТНОСТНОГО ПОДХОДА</vt:lpstr>
      <vt:lpstr>Цель Программы</vt:lpstr>
      <vt:lpstr>Уникальность Программы</vt:lpstr>
      <vt:lpstr>Уникальность Программы</vt:lpstr>
      <vt:lpstr>Уникальность Программы</vt:lpstr>
      <vt:lpstr>Структура Программы</vt:lpstr>
      <vt:lpstr>1. Научное обоснование    Программы</vt:lpstr>
      <vt:lpstr>Социально-психологическая компетенция – </vt:lpstr>
      <vt:lpstr> 2. Этапы реализации Программы</vt:lpstr>
      <vt:lpstr> 3. Методы работы с участниками Программы </vt:lpstr>
      <vt:lpstr> 3. Методы работы с участниками Программы </vt:lpstr>
      <vt:lpstr> 4. Организационные условия реализации программы </vt:lpstr>
      <vt:lpstr>ООО «СВОБОДНЫЕ ЛЮДИ»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90</cp:revision>
  <dcterms:modified xsi:type="dcterms:W3CDTF">2016-07-10T19:02:33Z</dcterms:modified>
</cp:coreProperties>
</file>